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57" r:id="rId5"/>
    <p:sldId id="259" r:id="rId6"/>
    <p:sldId id="263" r:id="rId7"/>
    <p:sldId id="264" r:id="rId8"/>
    <p:sldId id="258" r:id="rId9"/>
    <p:sldId id="260" r:id="rId10"/>
    <p:sldId id="261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2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5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1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3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0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5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6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B5DF-BB25-4F59-9D13-9A8276B3BD50}" type="datetimeFigureOut">
              <a:rPr lang="en-US" smtClean="0"/>
              <a:t>2/28/2013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9571-6F3F-468F-8998-CE003BDD6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_PVz8HrrCI" TargetMode="External"/><Relationship Id="rId2" Type="http://schemas.openxmlformats.org/officeDocument/2006/relationships/hyperlink" Target="http://www.youtube.com/watch?v=MlWhpr6-Rc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achertube.com/viewVideo.php?video_id=262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GLE Sheet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2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Red= longest wavelength, lower energy</a:t>
            </a:r>
          </a:p>
          <a:p>
            <a:r>
              <a:rPr lang="en-US" dirty="0" smtClean="0"/>
              <a:t>Violet= shortest wavelength, higher 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2" y="2971800"/>
            <a:ext cx="46626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2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Almost all of the Sun’s energy travels by infrared waves, light waves, or ultraviolet waves.</a:t>
            </a:r>
          </a:p>
          <a:p>
            <a:pPr lvl="5"/>
            <a:r>
              <a:rPr lang="en-US" sz="3200" dirty="0" smtClean="0">
                <a:solidFill>
                  <a:schemeClr val="accent3"/>
                </a:solidFill>
              </a:rPr>
              <a:t>See pie chart on page 606 in your textbook</a:t>
            </a:r>
          </a:p>
          <a:p>
            <a:pPr lvl="5"/>
            <a:r>
              <a:rPr lang="en-US" sz="3200" dirty="0" smtClean="0">
                <a:solidFill>
                  <a:schemeClr val="accent6"/>
                </a:solidFill>
              </a:rPr>
              <a:t>Of the visible EM waves, </a:t>
            </a:r>
            <a:r>
              <a:rPr lang="en-US" sz="3200" dirty="0" smtClean="0">
                <a:solidFill>
                  <a:srgbClr val="FF0000"/>
                </a:solidFill>
              </a:rPr>
              <a:t>Red has the longest wavelength and the lowest frequency</a:t>
            </a:r>
          </a:p>
          <a:p>
            <a:pPr lvl="5"/>
            <a:r>
              <a:rPr lang="en-US" sz="3200" dirty="0" smtClean="0">
                <a:solidFill>
                  <a:schemeClr val="accent4"/>
                </a:solidFill>
              </a:rPr>
              <a:t>Violet has the shortest wavelength and the highest frequency</a:t>
            </a:r>
            <a:endParaRPr lang="en-US" sz="3200" dirty="0">
              <a:solidFill>
                <a:schemeClr val="accent4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2" y="31242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Plants use energy from the sun to make their own food.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Plants are eaten by organisms that cannot make their own food from the sun.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Those organisms are eaten by other organisms.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15" y="4267200"/>
            <a:ext cx="5400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4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www.youtube.com/watch?v=MlWhpr6-Rc8</a:t>
            </a:r>
            <a:r>
              <a:rPr lang="en-US" dirty="0" smtClean="0"/>
              <a:t> (8 minutes long)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www.youtube.com/watch?v=P_PVz8HrrCI</a:t>
            </a:r>
            <a:r>
              <a:rPr lang="en-US" dirty="0" smtClean="0"/>
              <a:t> (3 minutes long)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teachertube.com/viewVideo.php?video_id=26285</a:t>
            </a:r>
            <a:r>
              <a:rPr lang="en-US" dirty="0" smtClean="0"/>
              <a:t> (2 minutes long)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light source makes its own light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5075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21812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423436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1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87404"/>
            <a:ext cx="3305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travels in a straight line until it reaches a new medium.  Evidence:</a:t>
            </a:r>
          </a:p>
          <a:p>
            <a:pPr lvl="1"/>
            <a:r>
              <a:rPr lang="en-US" dirty="0" smtClean="0"/>
              <a:t>Laser pointer points where you aim it (it doesn’t change directions, go around corners)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Shadows happen because an opaque object blocks the light (light cannot travel around the object)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green leaf looks green, because it absorbs all other colors, but reflects green.</a:t>
            </a:r>
          </a:p>
          <a:p>
            <a:r>
              <a:rPr lang="en-US" dirty="0" smtClean="0"/>
              <a:t>Black absorbs all colors</a:t>
            </a:r>
          </a:p>
          <a:p>
            <a:r>
              <a:rPr lang="en-US" dirty="0" smtClean="0"/>
              <a:t>White reflects all colors</a:t>
            </a:r>
            <a:endParaRPr lang="en-US" dirty="0"/>
          </a:p>
        </p:txBody>
      </p:sp>
      <p:pic>
        <p:nvPicPr>
          <p:cNvPr id="4" name="Picture 3" descr="https://encrypted-tbn2.gstatic.com/images?q=tbn:ANd9GcQF90LeUc0UePOagRYNrXGElH0JrSOMWFkth8JYC-mIFMFkeN_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1"/>
            <a:ext cx="4071938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Transparent: see through, light can pass through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Translucent: most light can pass through, but causes a blurry image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0"/>
            <a:ext cx="1981200" cy="169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23" y="4519612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61" y="2209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6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behavior of light waves (image) will change depending on the type of surface.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Concave Lens: image is smaller, right side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Convex Lens: image is larger up close, from far away the image inverts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0"/>
            <a:ext cx="26098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743200"/>
            <a:ext cx="20574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08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Concave Mirror: c</a:t>
            </a:r>
            <a:r>
              <a:rPr lang="en-US" dirty="0" smtClean="0"/>
              <a:t>lose </a:t>
            </a:r>
            <a:r>
              <a:rPr lang="en-US" dirty="0"/>
              <a:t>up, the image is right side up and </a:t>
            </a:r>
            <a:r>
              <a:rPr lang="en-US" dirty="0" smtClean="0"/>
              <a:t>magnified, but </a:t>
            </a:r>
            <a:r>
              <a:rPr lang="en-US" dirty="0"/>
              <a:t>from far away, the image is smaller, upside down.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Convex Mirror: image is smaller and right side 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121021" y="2286000"/>
            <a:ext cx="2590559" cy="176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509875"/>
            <a:ext cx="20002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6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receiver receives, reflects, or is seen because of light.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00563"/>
            <a:ext cx="3243262" cy="225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1336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743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8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be “seen”, objects must be receivers or sources of light.</a:t>
            </a:r>
          </a:p>
          <a:p>
            <a:r>
              <a:rPr lang="en-US" dirty="0" smtClean="0"/>
              <a:t>You cannot see in the dark.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886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2847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373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GLE Sheet Notes</vt:lpstr>
      <vt:lpstr>#1</vt:lpstr>
      <vt:lpstr>#2</vt:lpstr>
      <vt:lpstr>#3</vt:lpstr>
      <vt:lpstr>#4</vt:lpstr>
      <vt:lpstr>#5</vt:lpstr>
      <vt:lpstr>#5 (continued)</vt:lpstr>
      <vt:lpstr>#6</vt:lpstr>
      <vt:lpstr>#7</vt:lpstr>
      <vt:lpstr>#8</vt:lpstr>
      <vt:lpstr>#9</vt:lpstr>
      <vt:lpstr>#10</vt:lpstr>
      <vt:lpstr>Video links</vt:lpstr>
    </vt:vector>
  </TitlesOfParts>
  <Company>Mexico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</dc:title>
  <dc:creator>cbenton</dc:creator>
  <cp:lastModifiedBy>cbenton</cp:lastModifiedBy>
  <cp:revision>14</cp:revision>
  <dcterms:created xsi:type="dcterms:W3CDTF">2013-02-07T15:28:00Z</dcterms:created>
  <dcterms:modified xsi:type="dcterms:W3CDTF">2013-02-28T22:50:21Z</dcterms:modified>
</cp:coreProperties>
</file>