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63" r:id="rId5"/>
    <p:sldId id="264" r:id="rId6"/>
    <p:sldId id="265" r:id="rId7"/>
    <p:sldId id="266" r:id="rId8"/>
    <p:sldId id="267" r:id="rId9"/>
    <p:sldId id="268" r:id="rId10"/>
    <p:sldId id="260" r:id="rId11"/>
    <p:sldId id="261" r:id="rId12"/>
    <p:sldId id="270" r:id="rId13"/>
    <p:sldId id="271" r:id="rId14"/>
    <p:sldId id="272" r:id="rId15"/>
    <p:sldId id="273" r:id="rId16"/>
    <p:sldId id="274" r:id="rId17"/>
    <p:sldId id="275" r:id="rId18"/>
    <p:sldId id="269" r:id="rId19"/>
    <p:sldId id="262" r:id="rId20"/>
    <p:sldId id="277" r:id="rId21"/>
    <p:sldId id="278"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63" autoAdjust="0"/>
    <p:restoredTop sz="94660"/>
  </p:normalViewPr>
  <p:slideViewPr>
    <p:cSldViewPr>
      <p:cViewPr varScale="1">
        <p:scale>
          <a:sx n="70" d="100"/>
          <a:sy n="70" d="100"/>
        </p:scale>
        <p:origin x="-2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10T23:38:31.552"/>
    </inkml:context>
    <inkml:brush xml:id="br0">
      <inkml:brushProperty name="width" value="0.05292" units="cm"/>
      <inkml:brushProperty name="height" value="0.05292" units="cm"/>
      <inkml:brushProperty name="color" value="#FF0000"/>
    </inkml:brush>
  </inkml:definitions>
  <inkml:trace contextRef="#ctx0" brushRef="#br0">7789 15925,'0'74,"-25"75,25-149,0 149,0-125,0 26,0-50,0 25,0 25,0-26,0 26,0-50,0 25,0 24,0-49,0 25,0 25,0-50</inkml:trace>
  <inkml:trace contextRef="#ctx0" brushRef="#br0" timeOffset="499.9936">7813 15925</inkml:trace>
  <inkml:trace contextRef="#ctx0" brushRef="#br0" timeOffset="828.1144">7813 15925,'-49'372,"74"-372,-1 0,1 0,0 0,0 0,0 0,-1 0,1 0,0 0,0 0,0 0,0 0</inkml:trace>
  <inkml:trace contextRef="#ctx0" brushRef="#br0" timeOffset="1437.4816">7789 15925,'0'-50,"74"50</inkml:trace>
  <inkml:trace contextRef="#ctx0" brushRef="#br0" timeOffset="2687.4656">7789 15850,'49'0,"50"0,1 0,-26 0,-49 0,0 0</inkml:trace>
  <inkml:trace contextRef="#ctx0" brushRef="#br0" timeOffset="5859.3">8334 15801,'-24'0,"-1"74,0 75,25-100,0 100,0-149,-25 25,25 25,0-26,0 26,0-50,0 75,0-75,0 24,0 26,0-50,0 25,0 24,0-49,25 25,-25 25,0-50,0 25,0 24</inkml:trace>
  <inkml:trace contextRef="#ctx0" brushRef="#br0" timeOffset="7109.284">8632 16371,'0'0,"-25"-74,-49 74,24 74,50 75,50-75,49-123,-25-50,-74 24,-24 1,24 98,49 125,-49-99,25-50,-25 25,0 24,25-49,-25 0,25 0,-25 25</inkml:trace>
  <inkml:trace contextRef="#ctx0" brushRef="#br0" timeOffset="7984.2728">8880 16247,'0'50,"25"-26,49 51,-24 49,0-124,-50 25,24-25,-24 49,0-98,0 24,25 25,-25-50,0 26,25 24,-25-50,25 25,-25 25,25 0,-25-50,24 50,-24-24,25 24</inkml:trace>
  <inkml:trace contextRef="#ctx0" brushRef="#br0" timeOffset="8640.5144">9451 16297,'-25'0,"0"24,0 51,50 49,-25-99,50 24,-26-49,1-49,0 24,0 25,-25 0,25 0,-25-50,0 26,0 24,0-50,0 25,0 25,-25 0,25-50,-25 50,0 0,25-24,-25 24,1 0</inkml:trace>
  <inkml:trace contextRef="#ctx0" brushRef="#br0" timeOffset="9171.7575">9773 16371,'25'99</inkml:trace>
  <inkml:trace contextRef="#ctx0" brushRef="#br0" timeOffset="10749.8624">9798 16594,'0'-49,"-25"24,25-49,-25-1,50 1,0 74,-25-50,25 50,-1-25,1 25,-25 0,25 0,0 0,0-49,-1 49,1 0,0 0,0 0,0 0,0 0,-1 0,1 0,-25-25,25 50,0-25,0 0</inkml:trace>
  <inkml:trace contextRef="#ctx0" brushRef="#br0" timeOffset="12015.4712">10864 16297,'-24'0,"-26"24,0 51,75 49,25-99,24-25,-49-25,0 25,0 0,-1 0,1-50,-25 26,25 24,-25 0,0-50,-25 25,25 25,-25 0,1-50,-1 26,0 24,0 0,0 0,1 0,24-50,-25 50,0 0</inkml:trace>
  <inkml:trace contextRef="#ctx0" brushRef="#br0" timeOffset="12874.8352">11534 15925,'0'-50,"-49"25,-51-24,-24 98,75 26,24-75,25 24,0 26,0-50,0 25,0 24,0-49,0 25,0 25,0-50,25 25,-25 24,25-24,-25 25,0-50,24 24,-24 26,0-50,0 25,25 25,-25-50,0 24,0 26,0-50,25 25,-25 24,0-49,0 25,0 25</inkml:trace>
  <inkml:trace contextRef="#ctx0" brushRef="#br0" timeOffset="13296.7048">11063 16173,'25'-25,"124"25,-75 0,25 0,-74 0,0 0,24 0</inkml:trace>
  <inkml:trace contextRef="#ctx0" brushRef="#br0" timeOffset="15718.5488">12154 15776,'0'74,"25"1,0-125,-50 25,-25-49,-24 24,0 100,-26 24,1 174,99-198,-25-25,25 24,0-24,0 25,0-26,0 26,0-50,25 75,-25-75,0 24,25 26,-25-50,25 25,0-25,-25 49,24-49,1 0,0 25,0-25,0 0,-1 50,1-50,0 0,0 0,0 0,-1 0,1 0,0 0,0 0,0 0,0 0,-25-50,24 50,1 0,0 0,0 0,0-25,-1 25,1 0,0 0,-25 0,25 0</inkml:trace>
  <inkml:trace contextRef="#ctx0" brushRef="#br0" timeOffset="17234.1544">12502 15627,'24'74,"-24"100,25-100,-25-24,0-25,0 24,25-24,-25 25,0-25,0 24,25-24,-25 25,0-26,0 26,0-50,0 25,25 25,-25-50,0 24,0 26,0-100,0 26,0 24,-25 0,25-50,0 25,0 25,0-50,0 26,0 24,25 0,-25-50,0 25,24 25,-24-49,25 49,-25-25,25 25,0 0,0 0,-25 25,24-25,-24 49,25-49,-25 0,0 25,25-25,-25 50,0-50,25 24,-25 26,0-50,25 25,-25 25,24-50,-24 24,25 26,0-50,0 0,-25 25,25-25,-1-25,1 25,0 0,0 0,-25-50,25 26,-25 24,24 0,-24-50,25 50,-25-25,0 25,25-50,-25 26,0 24,0-50,0 25,-25 25,0 0,25-49,-24 49,-1 0,0 0,0 0,0 0,25 49,-24-49,24 0,-25 0,25 25,0 25,0-50,0 24,0 26,0-50,25 25,-25 25,0-50,24 0,-24 24,25 26,0-50,-25 0,25 0,-25 25,25-25,-1 49,1-49,0 0,0 0,0 0,0 0,-1 0</inkml:trace>
  <inkml:trace contextRef="#ctx0" brushRef="#br0" timeOffset="18312.2656">13419 16148,'25'25,"-25"99,25-25,25-25,-50-24,24-50,-24 0,25 0,-25 0,25-50,-25 26,0 24,0-50,0 25,0 25,0-50,25 26,-25 24,0-50,0 100,25-50,-25 24,0 26,0-50,0 75,0-75,24 24,-24 26,25-50,-25 25,0 24,25-49,0 0,0 0,-25 0,0-49,0 24,0 25,24 0,-24-50,0 26,0 24,0-50,25 25,-25 25,0-50,25 26,-25 24,0-50,25 25,-25 25,0-49,0 24</inkml:trace>
  <inkml:trace contextRef="#ctx0" brushRef="#br0" timeOffset="18968.5072">14015 16247,'0'50,"0"24,24 75,1-149,-25 25</inkml:trace>
  <inkml:trace contextRef="#ctx0" brushRef="#br0" timeOffset="19187.2544">14039 15949</inkml:trace>
  <inkml:trace contextRef="#ctx0" brushRef="#br0" timeOffset="19812.2464">14213 16619,'0'-99,"0"-50,25 149,0-74,-25 74,24 0,-24-50,25 50,-25-25,25 25,0 0,0 0,0 0,-25 25,24 25,1-50,-25 24,25 26,-25-50,0 25,25 25,-25-50,25 24,-25 26,0-50,24 25,-24 24,0-49,25 25,-25 25</inkml:trace>
  <inkml:trace contextRef="#ctx0" brushRef="#br0" timeOffset="20952.8568">14833 16321,'-25'-24,"-49"-26,24 100,1 49,74 25,49-124,0-50,-49-24,-25 49,0 50,25 25,25 24,49 224,-74-224,-25-74,0 25,0 24,0-49,0 25,0 25,0-50,0 25,-25 24,25-49,-25 0,25 25,-25-25,0 0,25-25,-24 25,24 0,-25 0,25-49,-25 49,25-25,0 25,-25-50,25 25,0 25,0-49,0 24,25 25,-25-50,25 26,0 24,-1-50,1 25,0 25,-25 0,25 0,0 0,-1 0,1 0,0-49,0 49</inkml:trace>
  <inkml:trace contextRef="#ctx0" brushRef="#br0" timeOffset="22280.9648">15776 15776,'-25'-50,"-49"125,-75 73,124-98,-49 99,49-149,25 74,0-74,-25 25,25 25,0-50,0 24,0 26,0-25,0 25,0-50,25 0,-25 24,25 26,-25-50,24 25,-24 24,25-49,-25 0,25 25,-25 25,25-50,0 0,-1 0,1 25,0-25,0 0,0 0,-1 0,-24-25,25 25,0 0,-25 0,25 0,-25-50,0 25,0 25,0-49,0 24,0 25,0-50,0 26,-25 24,25-50,-25 25,0 25,1 0,-1-50,0 50,0 0,50 0,0 0,0 0,-1 0,1 0,0 0,0 0,0-24,-1 24,1 0</inkml:trace>
  <inkml:trace contextRef="#ctx0" brushRef="#br0" timeOffset="23234.0776">15925 16247,'0'50,"0"24,24 75,26-124,-50 24,25-49,0 0,-1 0,1 0,-25-49,25 49,-25-25,0 25,25 0,-25-50,25 26,-25 24,0-50,24 50,-24-25,0 25,0-50,0 26,0 24,0-50</inkml:trace>
  <inkml:trace contextRef="#ctx0" brushRef="#br0" timeOffset="24374.688">16396 16297,'0'99,"25"25,-25-50,25-74,-25 25,0-50,0 25,0-49,0 24,0 25,0-50,0 26,0 24,0-50,0 25,0 25,24-50,-24 26,0 24,25-50,-25 25,25 25,-25 25,25 25,-25-50,0 24,0 26,25-50,-25 25,0 25,0-50,0 24,24 26,-24-50,25 0,-25 0,0-50,25 26,-25 24,0-50,25 25,-25 25,25-50,-25 26,24 24,1 0,-25-50,0 100,25-50,-25 0,0 24,25 26,-25-50,0 25,25 25,-25-50,0 24,24 26,1-50,-25 25,0 24,25-49,-25 25,25 25,-25-50,0 25,25 24</inkml:trace>
  <inkml:trace contextRef="#ctx0" brushRef="#br0" timeOffset="64280.4272">4242 12948,'-25'0,"25"-124,-50 25,50 49,-25-99,25 125,0 24,-24-50,24 25,0 25,0-49,0 24,0 25,0-50,0 25,-25 25,25-49,0 24,0 25,0-50,0 25,0 25,0-49,-25 24,25 25,0-50,0 26,0 24,0-50</inkml:trace>
  <inkml:trace contextRef="#ctx0" brushRef="#br0" timeOffset="64983.5432">4167 12502,'25'0,"74"0,25 24,-25 26,-74-50,0 0,0 0,24 0,-24 0,0 0,0 0,0 0,-1 0,1 0,25 25,-25-25,0 0,-1 0,1 0,0 0,0 0,0 0,-1 0,-24 49</inkml:trace>
  <inkml:trace contextRef="#ctx0" brushRef="#br0" timeOffset="65764.7831">4638 12229,'25'0,"74"0,26 49,-76-49,-24 0,0 0,0 0,-1 0,1 0</inkml:trace>
  <inkml:trace contextRef="#ctx0" brushRef="#br0" timeOffset="66249.152">4415 12129</inkml:trace>
  <inkml:trace contextRef="#ctx0" brushRef="#br0" timeOffset="67186.64">4415 12129,'323'-148,"-274"148,-24 0,0 0,25 0,-26 0,1 0,0 0,0 0,0 0,-1 0,1 0,-50 0,1 0,-1 0,0 0,0 0,0 0,1 0,-26 0,25-50,0 50,0 0,1-25,-1 25,0 0,0 0,0-49,1 24,24 25,0-50,24 50,1 0,0-25,0 25,0 0,-1 0,26 0,-25 0,0 0,0 0,-1 0,1 0,0 0,-50 0,0 0,1 0,-1 0,0-49,0 49,0 0,-24 0,24-25,0 25,25 0,-25 0,0 0,25-50,-24 26,24 24,0-50,24 50,-24-25,25 25,0 0,0 0,24 0,-24 0,0 0,0 0,0 0,0 0,-1 0,1 0,0 0,0 0,0 0</inkml:trace>
  <inkml:trace contextRef="#ctx0" brushRef="#br0" timeOffset="68030.3792">4837 11336,'0'-75,"-50"-74,25 125,1-26,-1 50,0 0,0 0,25 50,-25-50,25 0,0 24,0 26,0-50,25 25,0 25,0-50,0 0,-1 24,26-24,-25 0,0 0,0 0,-1 0,1-24,0 24,0 0,0-50,-1 25,-24 25,25-50,-25 26,25-26,-25 25,0-24</inkml:trace>
  <inkml:trace contextRef="#ctx0" brushRef="#br0" timeOffset="69811.6064">5035 10517,'-24'0,"-51"0,-74-25,124 25,-74 0,74 0,1 0,-1 0,0 0,0 0,-24 0,24 0,0 0,0 0,0 25,1-25,-1 0,0 0,0 0,0 0,1 0,-1 0,0 0,0 0,0 0,1 0,-1 0,0 0,0 0,0 0,25-25,-24 25,24 0,0-49,-25 24,25 25,0-50,0 26,0 24,0-50,0 25,0-24,0 24,0-25,0 25,0 25,0-49,25 24,-25-25,0 25,24 25</inkml:trace>
  <inkml:trace contextRef="#ctx0" brushRef="#br0" timeOffset="70311.6">4514 10492,'0'0,"-24"-148,24 24</inkml:trace>
  <inkml:trace contextRef="#ctx0" brushRef="#br0" timeOffset="70874.0927">3994 9823,'99'0,"50"74,-50-74,-50 0,-24 0,25 0,-1 25,-24-25,25 0,-1 0,-24 49,0-49,25 0,-26 0,1 0,0 0,0 0,0 0,0 0,-1 0,1 0,0 0,0 0,-25 0,25 0,-1 0</inkml:trace>
  <inkml:trace contextRef="#ctx0" brushRef="#br0" timeOffset="71717.832">4738 9550,'-75'-25,"-24"99,74 1,100-1,98-74,-49-74</inkml:trace>
  <inkml:trace contextRef="#ctx0" brushRef="#br0" timeOffset="72452.1976">4614 9302,'99'0,"50"-50,-100 25,-24 25,-50 0,1 0,-1 0,0-49,0 49,0 0,0-25,1 25,-1 0,0 0,0 0,0 0,1-50,-1 50,0 0,25-24,-25 24</inkml:trace>
  <inkml:trace contextRef="#ctx0" brushRef="#br0" timeOffset="73202.188">4663 8855,'-25'25,"50"49,124 51,-50-175,-24 25,-75-25,25 50,-25-24,0 24,0-50,0 25,-25 25,25 0,-25-49,0 49,0-25,1 25,-1 0,0 0,0 0,0 0,0 25,1-25,-1 49,0-49,0 0,25 0,-25 0,25 25,-24-25,-1 50</inkml:trace>
  <inkml:trace contextRef="#ctx0" brushRef="#br0" timeOffset="75655.2816">4589 9550,'-25'49,"75"-24,-1 25,26-50,-1 25,-49-25,49-25,-49 25,0 0,-25-50,25 25,-25 25,0-49,0 24,-25 25,0 0,0 0,1 0,-1 0,0 0,0 0,0 0,0 0,1 0,-1 0,0 0,0 0,0 0,1 0,-1 0,50 0,-1 0,1 0,0 0,0 0,0 0,-1 0,1 0,0-50,0 50,0 0,0-24,-1 24,1 0,0 0,0 0,0 0,-1-50,1 50,0 0,-25-25,25 25,0 0</inkml:trace>
  <inkml:trace contextRef="#ctx0" brushRef="#br0" timeOffset="77795.8792">5035 8657,'-24'0,"-26"0,0 0,-49 0,49 0,-24 0,49 0,0 0,1 0,-1 0,25-25,-25 25,25 0,-25 0,25-50,-25 26,25 24,-24-50,24 25,0 25,0-49,0 24,0 25,0-50,0 25,0 25,0-49</inkml:trace>
  <inkml:trace contextRef="#ctx0" brushRef="#br0" timeOffset="79639.6056">3919 7813,'-25'0,"50"0,74 0,50 0,0 25,-124-25,24 0,-24 0,25 50,-25-50,-1 0,26 0,-25 0,0 0,24 0,-24 0,0 25,0-25,24 0,-24 49,0-49,0 0,0 0,-1 0,1 0,-25 0,0-49,0 24,0 25,0-50,0 25,0 25,0-74,0 74,0-50,25 26,-25 24,0-50,0 25,0-24,0 24,25 25,-25-50,0 100</inkml:trace>
  <inkml:trace contextRef="#ctx0" brushRef="#br0" timeOffset="80936.4639">4738 7293,'-50'-50,"-24"100,49-26,25 100,124-49,0-75,-50-75,-98 1,-51 24,-24 26,49-26,25 50,75 0,-25 0,0 0,-1 0,1 0,-25-25,25 25,0 0,0 0,-25 0,25 0,-1-49,1 24,-25 25,25 0,-25-50</inkml:trace>
  <inkml:trace contextRef="#ctx0" brushRef="#br0" timeOffset="82233.3224">4688 6871,'-50'50,"1"24,49 25,49-124,51-99,49 25,-100 99,-24 75,-25-75,0 24,0 26,-25-50,25 25,0 24,0-49</inkml:trace>
  <inkml:trace contextRef="#ctx0" brushRef="#br0" timeOffset="82795.8152">4713 6722,'0'-25,"0"-124,0 75,0 0,0 24,0 25,0 25,0-49,-25 24,25 25</inkml:trace>
  <inkml:trace contextRef="#ctx0" brushRef="#br0" timeOffset="83295.8088">4316 6499,'74'0,"100"49,-124-49,-1 0,-24 0,25 0,-26 0,1 0,25 0,-25 0,0 0,-1 0,1 0,0 0,0 0,0 0,-1 0,-24 0</inkml:trace>
  <inkml:trace contextRef="#ctx0" brushRef="#br0" timeOffset="84030.1744">4862 6251</inkml:trace>
  <inkml:trace contextRef="#ctx0" brushRef="#br0" timeOffset="86327.02">4862 6251,'0'0,"0"-75,0 1,0 0,-25 24,-50 25,51 25,-1 0,0 0,25 0,-25 0,25 25,-25-25,25 50,0-50,25 24,-25 26,0-50,0 25,25-25,-25 49,0-49,25 25,-25 25,25-50,-25 0,24 0,-24 25,25-25,0 0,0 49,0-49,0 0,-1-49,1 49,0 0,-25-25,25 25,0-50,-25 25,0 25,24-49,-24 24,0 25,0-74,25 74,-25-50,0 25,-25 25,25 0</inkml:trace>
  <inkml:trace contextRef="#ctx0" brushRef="#br0" timeOffset="88045.7479">4936 5730,'-25'-50,"-49"25,-1 25,-24 25,50 25,24-50,25 0,0 25,0 24,25-49,-25 0,24 25,-24 25,25-50,0 0,0 0,0 25,-1-25,1 49,0-49,0 0,0 0,0 0,-1 0,1 0,0 0,0 0,0-49,-1 49,1 0,-25-25,25 25,-25 0,25 0,0-50,-25 25,0 25,-25 0,25-49,0 24,-25 25,0 0,25-50,-25 50,25-25,-24 25,-1 0,0 0,0-49,0 49,1-25,-1 25,0 0,25 0,-25 0,0 0,0 0,1 0,-1 0,0 0,0-50,0 50,1 0,-1 0,0 0,0 0,0 0,1 0,-1-24,0 24,0 0,0 0,1 0,-1 0,0 0,0 0,0 0,1 0,-1 0,0 0,0 0,50 0,0 0,0 0,-1 24,1-24,0 0,0 0,0 0,-1 0,1 0,0 0,25 0,-26 0,1 0,25 0,-25 0,24 0,-24 0,25 0,-26-24,1 24,25 0,-25 0,0 0,-1 0,26 0,-25 0,0 0,-1 0,1 0,0 0,0 0</inkml:trace>
  <inkml:trace contextRef="#ctx0" brushRef="#br0" timeOffset="89545.7288">4192 4638,'-25'0,"75"124,24 25,-24-74,-25-75,-1 25,1 24,0-49,0 0,0 25,-1-25,1 0,0 50,0-50,0 0,-1 0,1 0,0 0,0 0,0-50,-1 50,1 0,0-25,0 25,-25 0,25 0,0-49,-1 24,1 25,0 0,-25-50,25 50,0-25,-1 25,-24-49,25 49,-25-25,0 25,0-50</inkml:trace>
  <inkml:trace contextRef="#ctx0" brushRef="#br0" timeOffset="90858.2119">4961 4837,'0'0,"-50"-50,-49 25,-25-24,50 24,49 25,0 0,50 0,0 0,-1 0,1 0,0 0,0 0,0 0,-1-50,1 50,0 0,-25-24,-25 24,25 0,-25 0,25-50,-24 50,24-25,-25 25,0 0,0-49,25 24,-25 25,1 0,-1 0,0 0,25-50,-25 50,50 0,0 0,0 0,-1 50,1-50,0 0,0 0,0 0,-1 0,1 0,0 0,0 0,0 0</inkml:trace>
  <inkml:trace contextRef="#ctx0" brushRef="#br0" timeOffset="91498.8288">4713 4266,'25'0,"49"0,25 50,-49-50,-50-50</inkml:trace>
  <inkml:trace contextRef="#ctx0" brushRef="#br0" timeOffset="91951.9479">4366 4242</inkml:trace>
  <inkml:trace contextRef="#ctx0" brushRef="#br0" timeOffset="92967.56">4936 4093,'25'0,"-75"0,-74 0,0 0,75-50,24 50,25-25,0 25,25 0,-25-49,24 49,-24-25,25 25,-25 0,25 0,0 0,0 0,-1 0,-24-50,25 50,0 0,0 0,0 0</inkml:trace>
  <inkml:trace contextRef="#ctx0" brushRef="#br0" timeOffset="93780.0496">3994 3944,'-25'-74,"74"-1,26-74,24 75,-74 74,0 0,-1-50,1 25,25 25,-25 0,-1 0,26 0,-25 0,0 0,24-49,-24 49,25 0,-26 49,1-49,25 0,-25 0,-1 0,26 0,-25 0,0 0,24 0,-24 0,0 0,0 0,0 0,-1 0,1 0,0 0,-25 25,25-25,0 0</inkml:trace>
  <inkml:trace contextRef="#ctx0" brushRef="#br0" timeOffset="100608.0872">7417 3200,'0'-75,"0"-49,0 25,24-25,-24 99,0 25,0-49,0 24,0 25,0-50,-24 25,24 25,0-49,0 24,0 25,24 0,1 0,0 0,0-50,0 50,-1-24,1 24,0 0,0 0,0 0,-1 0,1-50,0 50,0 0,0-25,-1 25,1 0,0 0,0 0,0 0,-1 0,1 0,-25-49</inkml:trace>
  <inkml:trace contextRef="#ctx0" brushRef="#br0" timeOffset="101045.5816">7417 2902,'49'-49,"125"-26,-149 50,74 25</inkml:trace>
  <inkml:trace contextRef="#ctx0" brushRef="#br0" timeOffset="101592.4495">8012 2381,'0'25,"-25"99,0 25,0-75,25-49,0 25,0-25,0 24,0-49,0 25,-24 25,24-50,0 24,0 26,0-50,0 25,0-50</inkml:trace>
  <inkml:trace contextRef="#ctx0" brushRef="#br0" timeOffset="102608.0616">8310 2778,'-25'-25,"0"25,-49-49,-1 98,50 51,50-26,50-24,-26-100,-24-49,-25 49,0 100,25 24,24 75,-24-149</inkml:trace>
  <inkml:trace contextRef="#ctx0" brushRef="#br0" timeOffset="103623.6736">8409 2778,'0'-25,"25"100,24 24,-24 25,0-124,-25-50,0 26,0 24,25-50,-25 25,0 25,0-49,24 24,-24 25,25-50,-25 25,25 25,-25 0,25 0</inkml:trace>
  <inkml:trace contextRef="#ctx0" brushRef="#br0" timeOffset="104342.4144">8830 2828</inkml:trace>
  <inkml:trace contextRef="#ctx0" brushRef="#br0" timeOffset="104733.0344">9079 3001,'24'50,"-24"-124,-24-1,24 1,49-1,75 26,-124 24,25 25,25 0</inkml:trace>
  <inkml:trace contextRef="#ctx0" brushRef="#br0" timeOffset="105983.0184">8830 2828,'-24'0,"-1"25,-50 49,75 50,25-99,50-25,-51 0,-24-25,25 25,0 0,-25 0,25 0,-25-50,25 26,-25 24,0-50,24 50,-24-25,0 25,-24-49,24 24,-25 25,0 0,0 0,25-50</inkml:trace>
  <inkml:trace contextRef="#ctx0" brushRef="#br0" timeOffset="108326.7384">9823 2828,'-25'0,"25"0,-25 74,0 75,50-149,0 74,0-74,-1 0,1 0,0 0,-25-49,25 49,0-25,-1 25,-24 0,25-50,-25 26,0 24,-25-50,25 25,-24 25,-1 0,0 0,25-49,-25 49,0 49,1-49</inkml:trace>
  <inkml:trace contextRef="#ctx0" brushRef="#br0" timeOffset="109076.7288">10393 2530,'-25'-74,"-49"74,-50 0,74 24,26 26,24-50,-25 25,25 24,0-49,25 25,-25 25,0-50,0 25,24 24,-24-49,0 25,0 25,0-50,0 25,0 24,25-49,-25 0,0 25,0 25,0-50,0 24,0 26,0-50,0 25</inkml:trace>
  <inkml:trace contextRef="#ctx0" brushRef="#br0" timeOffset="109357.9752">10046 2902</inkml:trace>
  <inkml:trace contextRef="#ctx0" brushRef="#br0" timeOffset="110232.964">9996 2828,'25'0,"25"0,74-50,-75 50,1-25,-25 25,0 0</inkml:trace>
  <inkml:trace contextRef="#ctx0" brushRef="#br0" timeOffset="111186.0768">11013 2456,'-25'0,"25"24,0-48,-24-51,-1 75,-50 25,-24 198,74-148,-49 198,74-249,25 26,-25-50,25 25,-1-25,-24 49,25-49,0 0,0 0,0 0,-1-49,1 49,0-25,0 25,-25 0,25 0,-25-50,24 50,-24-24,25 24,0 0</inkml:trace>
  <inkml:trace contextRef="#ctx0" brushRef="#br0" timeOffset="111998.5664">11187 2406,'25'50,"-25"49,0 25,0-50,0-49,-25 25,25 24,0-74,0 75,0-75,0 24,-25 26,25-50,0 25,0 24,0-98,0 24,0 25,25-50,-25 26,0-26,25 25,-25 25,25-74,-25 74,24 0,-24-50,25 25,0 25,0 0,-25 0,25 0,-25 25,0 25,0-50,24 25,-24 24,0-49,0 25,0 25,0-50,25 24,-25 26,25-50,-25 25,0 24,25-49,-25 0</inkml:trace>
  <inkml:trace contextRef="#ctx0" brushRef="#br0" timeOffset="112576.684">11609 2977</inkml:trace>
  <inkml:trace contextRef="#ctx0" brushRef="#br0" timeOffset="113576.6712">11584 2977,'25'0,"49"-75,0 1,-49-1,-50 26,1 49,-1 0,25 49,-25-49,0 0,0 0,25 25,-24 25,-1-50,25 25,-25 24,25-49,0 25,0 25,0-50,0 24,25-24,-25 50,25-50,-1 0,-24 0,25 0,0 0,0 0,-25 0,25 0,-1 0,1 0,-25-50</inkml:trace>
  <inkml:trace contextRef="#ctx0" brushRef="#br0" timeOffset="114732.9064">11906 2753,'25'0,"-25"0,25 75,0 74,-25-125,24 51,1-26,-25-98,0 24,0 25,25-50,-25 26,0 24,0-50,0 25,25 25,-25-49,0 24,25 25,-25-50,0 25,0 25,24 0,-24 0,0 25,0 25,0-50,0 25,0 24,0-49,0 25,0 25,25-50,-25 0,25 24,0 26,0-50,-25 0,25 0,-1 0,-24 0,0-50,25 26,-50 24,50 0,-25-50,0 25,0 25,0-49,0 24,0 25,0-50,0 25,0 50</inkml:trace>
  <inkml:trace contextRef="#ctx0" brushRef="#br0" timeOffset="115123.5264">12477 2853</inkml:trace>
  <inkml:trace contextRef="#ctx0" brushRef="#br0" timeOffset="115514.1464">12502 2604</inkml:trace>
  <inkml:trace contextRef="#ctx0" brushRef="#br0" timeOffset="116389.1352">12452 3150,'25'-25,"-25"-49,25-75,-25 149,0-49</inkml:trace>
  <inkml:trace contextRef="#ctx0" brushRef="#br0" timeOffset="118014.1144">12452 3150,'0'-25,"25"25,-25-74,25 0,-25 24,0 25,0-49,0 74,0-50</inkml:trace>
  <inkml:trace contextRef="#ctx0" brushRef="#br0" timeOffset="119076.6008">12502 2555</inkml:trace>
  <inkml:trace contextRef="#ctx0" brushRef="#br0" timeOffset="120482.8328">12700 3200,'0'-50,"0"-24,0-25,25 24,24-49,-49 99,25 25,0 0,0 0,0 0,-25 0,0 25,24-25,-24 50,0-50,25 25,-25 24,0-49,0 25,0 25,25-50,-25 24,0 26,0-50,0 25,0 24</inkml:trace>
  <inkml:trace contextRef="#ctx0" brushRef="#br0" timeOffset="121389.0712">13221 2828,'-50'0,"-24"0,-1 149,100-50,25-50,-25-49,-1 0,-24-49,25 49,-25-25,25 25,-25-50,25 26,-25 24,0-50,25 50,-25-25,0 25,0 0,25 25,-25 25,0-50,0 24,0 26,0-25,0 24,24-24,-24 25,0 24,0-49,-24 25,24 24,0-49,0 24,0-24,-25 25,25-50,-25 25,0 24,0-49,0 0,1-49,24 24,-25 25,25-75,25 75,-25-49,0 24,24-25,-24 26,25 24,0-75,25 75,-25 0,-1-49,1 24,25 25,-25 0,24 0</inkml:trace>
  <inkml:trace contextRef="#ctx0" brushRef="#br0" timeOffset="127201.4967">14064 2604,'25'-49,"-25"24,-74-49,-1 24,-49 124,99-24,-49 99,74-149,-25 25,25 24,0-24,0 25,0-50,0 25,25 24,-25-49,0 25,25 25,-25-50,25 0,-25 24,24-24,1 50,0-50,0 0,0 0,-1 0,1 0,0 0,0 0,-25-50,25 50,-25-24,24 24,-24 0,0-50,-24 50,24-25,0 25,-25 0,25-49,-25 49,25-25,-25 25,0 0,25 0,-24 0,-1 0,25 0,25 0,-1 0,1 0,0 0,0 0,-25 0,25 0,-1 0,1 0</inkml:trace>
  <inkml:trace contextRef="#ctx0" brushRef="#br0" timeOffset="127873.3632">14238 2828,'0'25,"0"123,25-98,24-25,-24-25,0 0,-25-25,25 25,-25 0,25 0,-25-50,0 26,24 24,-24 0,0-50,0 25,0 25,0-49,0 24,25 25</inkml:trace>
  <inkml:trace contextRef="#ctx0" brushRef="#br0" timeOffset="128638.9784">14560 3125,'0'-74,"25"0,0-1,-25 150,25-1,24-124,1-24,0 49,-26 25,26 149,-50-149,0 25,25-25,-25 49</inkml:trace>
  <inkml:trace contextRef="#ctx0" brushRef="#br0" timeOffset="130498.3296">15701 2828,'-24'0,"48"25,26 99,-25-50,0-49,-1-25,-24 49,0-98,0 24,25 25,-25-50,0 26,0 24,25-50,-25 25,0 25,0-49,25 49,-25-25,0 25,25 0,-25-50,0 25,24 25</inkml:trace>
  <inkml:trace contextRef="#ctx0" brushRef="#br0" timeOffset="131295.1943">16173 2828,'0'-50,"-50"50,-24 50,24 24,100-74,74 75,-75-51,-49 26,-49 24,24-74,0 0,25 0,-25 0,0 0,1 0</inkml:trace>
  <inkml:trace contextRef="#ctx0" brushRef="#br0" timeOffset="132123.3088">16396 3076</inkml:trace>
  <inkml:trace contextRef="#ctx0" brushRef="#br0" timeOffset="135920.1352">8037 3522,'0'-25,"74"25,75-49,-124 49,49-25,-49 25,0 0,0 0,-1 0,1 0,-25-50,25 50,0 0,0 0,-25-24,24 24,1 0,-25 0</inkml:trace>
  <inkml:trace contextRef="#ctx0" brushRef="#br0" timeOffset="136420.1288">8409 3497,'0'75,"0"74,0-149,0 74,0-49,0 25,25-50,-25 0</inkml:trace>
  <inkml:trace contextRef="#ctx0" brushRef="#br0" timeOffset="136717">8657 3671</inkml:trace>
  <inkml:trace contextRef="#ctx0" brushRef="#br0" timeOffset="136935.7472">8657 3671</inkml:trace>
  <inkml:trace contextRef="#ctx0" brushRef="#br0" timeOffset="137841.9855">8682 3894</inkml:trace>
  <inkml:trace contextRef="#ctx0" brushRef="#br0" timeOffset="140263.8295">8855 3870,'0'0,"0"-75,25 1,0 24,0 100,-1-25,-24 24,25-123,25-1,-25 26,24 98,-24-49,-25 25,0 25,0-50,25 25,-25 24,25-49,0 0,-1 0,1 0,0-49,-25 24,0 25,25 0,-25-50,25 50,-25-25,0 25,24 0,-24-49,0 24,0 25,-24 0,24 0,-25 25,25 24,0-49,0 25,0 25,25-50,-25 0,24 0,-24 25,25-25,0 0,0 0,0-25,-1 25,26 0</inkml:trace>
  <inkml:trace contextRef="#ctx0" brushRef="#br0" timeOffset="142060.6815">10145 3597,'0'124,"25"25,-25-149,0 0,-25-50,25 25,0 25,0-49,-25 24,25 25,0-50,0 25,-24 25,24-49,0 24,0 25,0-50,0 25,24 25,-24 0,25 0,0 0,0 0,0-49,-1 49,1 0,0 0,0 0,0 0,-1-25,1 25,0 0,0 0</inkml:trace>
  <inkml:trace contextRef="#ctx0" brushRef="#br0" timeOffset="142466.9263">10145 3746,'50'-25,"74"-25,-50 25,-24 25,-25 0,-1 0</inkml:trace>
  <inkml:trace contextRef="#ctx0" brushRef="#br0" timeOffset="142873.1712">10592 3349,'0'148,"0"-48,0-51,0-24,0 25,24-50,-24 25,0 24,0-49,0 25,25 25</inkml:trace>
  <inkml:trace contextRef="#ctx0" brushRef="#br0" timeOffset="143904.408">10889 3721,'-25'-50,"25"25,-49 25,-1 0,1 25,49 99,49-99,26-25,-26-25,-24-49,-25-1,50 224,-26-149,-24 25,25-25,-25 50,25-50,-25 0,25 0</inkml:trace>
  <inkml:trace contextRef="#ctx0" brushRef="#br0" timeOffset="144841.8959">11137 3646,'0'-49,"25"98,25 26,-1-1,-24-49,0-50,25-99,-26 99,26-24,-25 49</inkml:trace>
  <inkml:trace contextRef="#ctx0" brushRef="#br0" timeOffset="145498.1376">11658 3597</inkml:trace>
  <inkml:trace contextRef="#ctx0" brushRef="#br0" timeOffset="145795.0088">11658 3597,'248'-25,"-223"-25,0 50,0 0</inkml:trace>
  <inkml:trace contextRef="#ctx0" brushRef="#br0" timeOffset="148013.7304">11757 3572,'-24'-50,"-51"125,1-1,74 1,25-26,24 26,-24-75,0 0,0-50,-1 50,1-25,0 25,-25 0,25 0,-25-49,0 24,0 25,0-50,0 25,0 25,-25 0,25-49,-25 49,25-25,-25 25,25 0,-24 0,-1 0,0 0</inkml:trace>
  <inkml:trace contextRef="#ctx0" brushRef="#br0" timeOffset="148748.096">11981 3597,'0'49,"0"51,0-51,0-123,0-50</inkml:trace>
  <inkml:trace contextRef="#ctx0" brushRef="#br0" timeOffset="150076.204">11981 3746,'0'-25,"0"-25,0 25,24-49,76-1,-26 75,25 0,-74 0,0 0,0 0,0 0,-1 0,1 0</inkml:trace>
  <inkml:trace contextRef="#ctx0" brushRef="#br0" timeOffset="151716.808">12750 3349,'0'74,"24"75,1-124,-25 99,0-124,0 25,0 24,0-49,0 25,0 25,0-50,0 24,0 26,0-50,25 0,0 0,0 0,-1 0,1 0,0 0,0 0,0 0,-1 0</inkml:trace>
  <inkml:trace contextRef="#ctx0" brushRef="#br0" timeOffset="152779.2943">13444 3795,'0'-49,"-49"24,-1-50,-24 100,-1 25,75 49,50-49,24-50,-24-75,-25 1,-1 148,100 1,-99-75,0 0,0 0</inkml:trace>
  <inkml:trace contextRef="#ctx0" brushRef="#br0" timeOffset="153763.6568">13791 3597,'-24'-25,"-51"50,26 24,49 26,124-75,-25 74,-74 1,-100-51,50-24,1 0,-1 50,0-50,0 0,25-50</inkml:trace>
  <inkml:trace contextRef="#ctx0" brushRef="#br0" timeOffset="154294.9">13990 3721,'25'0,"74"0,25-75,-75 75,-24 0,0 0</inkml:trace>
  <inkml:trace contextRef="#ctx0" brushRef="#br0" timeOffset="154685.52">14213 3448,'25'49,"-25"100,-25-74,25-50,0 24,-25-49,25 25,0 25,-25-50,25 24,25-24</inkml:trace>
  <inkml:trace contextRef="#ctx0" brushRef="#br0" timeOffset="155326.1368">14387 3795</inkml:trace>
  <inkml:trace contextRef="#ctx0" brushRef="#br0" timeOffset="156248">14883 3721,'-25'-50,"0"25,0-24,-49 98,24-24,26 99,73-99,50-50,-24-99,-26-50,-49 100,-24 74,24 0,0 25,0 24,0-49,0 25,0 25,0-50,0 25,0 24,0-49,0 25,24 25,-24-50,0 25,0 24,25-49,-25 25,0 25</inkml:trace>
  <inkml:trace contextRef="#ctx0" brushRef="#br0" timeOffset="157435.4847">14387 3795,'74'0,"1"-49,-51 24,-24-25,-24 25,-26-24,-24 98,24 26,25 24,75-49,99 24,-125-74,-24-50,25 50,0 0</inkml:trace>
  <inkml:trace contextRef="#ctx0" brushRef="#br0" timeOffset="168482.2184">6846 13395,'-25'0,"25"-50,-49 50,-1 50,0-50,26 74,24 0,49 1,-24-75,74 74,-74-74,0 0,0 0,0 0,-1 0,-24-49,25 49,-25-25,25 25,-25 0,0-50,25 50,-25-25,0 25,0-49,0 24,0 25,-25 0,25-50,-25 26,0 24,1 0,-1-50,0 50,25-25,-25 25,0 0</inkml:trace>
  <inkml:trace contextRef="#ctx0" brushRef="#br0" timeOffset="170232.196">6598 12427,'0'0,"25"-49,24 24,26 25,-1 74,-49-74,0 25,0 25,-25-50,0 24,0 26,-25-50,25 25,-25-25,25 49,-25-49,25 0,-25 0,1 0,-1 25,0-25,0 0,0 0,1 50,-1-50,0 0,25 0,25 0,0 0,-1 0,1 0,-25 25,25-25,0 0,0 0,-1 0,1 0,0 49,0-49,0 0</inkml:trace>
  <inkml:trace contextRef="#ctx0" brushRef="#br0" timeOffset="171732.1768">6623 11534</inkml:trace>
  <inkml:trace contextRef="#ctx0" brushRef="#br0" timeOffset="172169.6712">6846 11534,'0'75,"-25"24,25-25,-25 50,25-124,0 25,-24-25,24 50,0-50,0 24,0 26</inkml:trace>
  <inkml:trace contextRef="#ctx0" brushRef="#br0" timeOffset="173700.9015">6796 11708,'-24'0,"-26"0,-49 0,24 0,75-25</inkml:trace>
  <inkml:trace contextRef="#ctx0" brushRef="#br0" timeOffset="174935.2608">6598 11485</inkml:trace>
  <inkml:trace contextRef="#ctx0" brushRef="#br0" timeOffset="175966.4976">6623 11485</inkml:trace>
  <inkml:trace contextRef="#ctx0" brushRef="#br0" timeOffset="178419.5912">6796 10592,'-24'0,"-51"49,-24 26,25-1,49 0,0-74,25 25,0 25,25-50,-25 0,0 25,25 24,-25-49,24 0,-24 25,25-25,-25 50,25-50,0 0,-25 0,25 0,-1 0,1 0,0 0,0 0,0 0,-1 0,1 0,0 0,-25-50,25 50,0-25,0 25,-25-49,0 24,0 25,-25 0,25-50,-25 50,0-25,0 25,0 0,1 0,-1 0,0 0,0 25,0-25,1 0,24 50,-25-50,0 0,0 0,25 0,-25 0,25 25,0 24</inkml:trace>
  <inkml:trace contextRef="#ctx0" brushRef="#br0" timeOffset="180091.4448">6871 9748,'-25'-49,"-25"24,-49 25,0 25,49 24,26-49,48 0,-24 25,0 25,25-50,0 0,0 0,0 0,-25 24,24-24,1 0,0 50,0-50,0 0,-1 25,1 24,-25-49,25 0,-25 25,25 25,-25-50,0 25,0 24,-25-49,25 0,-25 0,25 25,-25-25,1 0,-1 0,25-25,-25 25,0 0,0-49,25 24,0 25,0-50,25 25,-25 25,25 0,-25-49,0 24,25 25,-25 0,25 0,-25-50,24 50,1-24,0 24,0 0,-25-50,25 50</inkml:trace>
  <inkml:trace contextRef="#ctx0" brushRef="#br0" timeOffset="181200.8056">6499 8806,'0'49,"-25"-24,0 99,25-49,0-1,0-74,0 25,0 24,0-49,0 25,0 25,0-50,0 25</inkml:trace>
  <inkml:trace contextRef="#ctx0" brushRef="#br0" timeOffset="182138.2936">6896 8855,'-25'0,"0"0,-25 75,26 24,24-49,24 24,-24-74,25 0,0 25,0-25,0 0,0 0,-1 0,1 0,-25-25,25 25,-25 0,25 0,-25-50,25 50,-25-24,0 24,0-50,0 25,0 25,0-50,-25 26,0 24,0 0,25-50,-25 50,1 0,-1 0,25-25</inkml:trace>
  <inkml:trace contextRef="#ctx0" brushRef="#br0" timeOffset="183216.4048">6524 7838,'-25'0,"25"50,0 24,-25 75,25-74,0-51,0 26,0-50,0 25,0 24,0-49,0 25</inkml:trace>
  <inkml:trace contextRef="#ctx0" brushRef="#br0" timeOffset="184185.1424">6772 7987,'0'-25,"74"-49,25 74,-24 74,-50 1,-25-75,0 25,-25 24,25-49,0 25,0 25,-25-50,25 0,-25 24,0 26,1-50,-1 0,25 0,-25 0,0 0,0 0,0 0,25 0,0-50,25 50,-25-24,25 24,0 0,0 0,0 0,-1 0,1 0,0 0,0 0,-25 24,25-24,-1 0,-24 50,25-50,-25 0,0 25,25-25</inkml:trace>
  <inkml:trace contextRef="#ctx0" brushRef="#br0" timeOffset="185185.1295">6524 6945,'0'50,"0"24,0 75,-25-74,0-75,25 24,0 26,0-50,0 25,0 24,-25-49,25 25,0 25,25-50,-25 0</inkml:trace>
  <inkml:trace contextRef="#ctx0" brushRef="#br0" timeOffset="185872.6208">6796 6995,'-24'74,"-1"26,0-51,50 26,0-75,-25 0,24 0,1 0,0 0,0 0,-25 0,25 0,0 0,-1 0,1 0,0 0,0 0,-25-50,25 50</inkml:trace>
  <inkml:trace contextRef="#ctx0" brushRef="#br0" timeOffset="186263.2408">7119 7020,'-25'49,"0"100,1-74,-1-1,25-74,0 25,0 24,-25-49,25 0,0 25,0 25,-25-50,25 0</inkml:trace>
  <inkml:trace contextRef="#ctx0" brushRef="#br0" timeOffset="187122.6048">6573 6176,'0'75,"0"-1,0 25,0-24,0-26,-25-49,25 25,0 25,0-50,0 25,0 24,25-49</inkml:trace>
  <inkml:trace contextRef="#ctx0" brushRef="#br0" timeOffset="188231.9656">7094 6127,'-25'-25,"-24"50,-1 99,-24-25,74-49,-25 24,25-74,0 25,25-25,-25 49,0-49,25 0,-25 25,24-25,1 0,0 0,0 0,-25-25,25 25,-25 0,24 0,-24-49,0 24,0 25,0-50,-24 50,-1 0,25 50,-25-50,0 0,25 0,-25 0,25 25,-24-25,24 49,-25-49</inkml:trace>
  <inkml:trace contextRef="#ctx0" brushRef="#br0" timeOffset="189341.3263">6672 5308,'-24'0,"24"50,0 99,0-75,0 0,0-74,0 25,0 25,0-50,0 25,-25-25,25 49,25-49</inkml:trace>
  <inkml:trace contextRef="#ctx0" brushRef="#br0" timeOffset="190310.0639">7020 5432,'0'-74,"-50"74,1 0,-26 74,75-49,75 25,-1-50,-24 74,-26 0,-48-74,-51 75,50-75,25-50,-24 50,24-25,0 25,0-49,24 49,-24-25,0 25,25 0,-25-50,25 50,-25-24,25 24,-25 0,25 0,-25-50,24 50,-24-25,25 25,-25-49,0 24,25 25</inkml:trace>
  <inkml:trace contextRef="#ctx0" brushRef="#br0" timeOffset="191841.2943">6449 4465,'0'-50,"50"-24,49 49,0 25,-49 25,-50 24,25-49,-25 0,0 25,24 25,-48-50,24 25,0 24,0-49,-25 25,25 25,-25-50,0 24,25 26,-25-50,1 0,-1 25,0 24,0-49,0 0,1 0,-1 25,0-25,0 0,0 0,25-25,0 25,0-49,25 49,-25-25,25 25,0 0,0 0,-1 0,1-50,0 50,0 50,0-50,-1 0,1 0,0 0,-25 25,25-25,0 49,-1-49,-24 0</inkml:trace>
  <inkml:trace contextRef="#ctx0" brushRef="#br0" timeOffset="192638.1592">7094 4390,'-25'0,"-24"25,-26 99,75-49,0-75,25 74,0-74,0 0,0 0,-1 0,-24-50,25 50,-25-24,25 24,-25 0,25 0,-25-50,0 25,25 25,-25-49,-25 24,25 25,0-50,-25 50,25-25,-25 25,0 0,1 0,-1 0,0 0</inkml:trace>
  <inkml:trace contextRef="#ctx0" brushRef="#br0" timeOffset="195700.62">6598 11460,'-25'0,"0"74,-24 1,24-1,0-74</inkml:trace>
  <inkml:trace contextRef="#ctx0" brushRef="#br0" timeOffset="197872.4672">6449 11633,'25'50,"0"-50,0 0,-1 0,1 0,0 0,-25 0</inkml:trace>
  <inkml:trace contextRef="#ctx0" brushRef="#br0" timeOffset="228590.8239">8210 8062,'25'0,"25"0,24 0,1 0,-51-25,76 25,-76 0,1 0,0 0,0 25,0-25,-1 0,1 0,0 0,0 0,0 0,-1 0,1 0,0 0,0 0,0 0,-1 0,1 0,0 0,0 0,0 0,0 0,-1 0,1 0,0 0,0 0,0 0,-1 0,1 0,0 0,0 0,0 0,-1 0,1 0,0 0,0 0,0 0,-1 0,1 0,0 0,0 0,0 0,-25 49,24-49,1 0,0 0,0 0,0 0,-1 0,1 0,0 0,0 0,0 0,-1 0,1 0,0 0,-25 0,25 0,0 0,-1 0,1 0,0 0,0 0,0 0,0 0,-1 0,1 0,0 0,0 0,0 0,-1 0,-24 0,25 0,0 0,0 0,0 0,-1 0,-48 0,24 25,0 25,0-50,-25 24,25 26,0-50,0 25,0 24,-25-49,25 0,0 25,0 25,0-50,0 25,0 24,0-49,0 25,0 25,0-50,0 24,0 26,-25-50,25 25,0 24,0-49,0 25,0 25,0-50,0 25,0 24,0-49,0 25,0 25,0-50,0 24,0 26,0-50,0 25,0 25,0-50,0 24,0 26,0-50,0 25,0 24,0-49,0 25,0 25,0-50,0 25,0 24,0-49,0 25,0 25,0-50,0 24,0 26,0-50,0 25,0 24,0-49,0 25,0 25,0-50,0 25,0 24,25-49,-25 25,0 25,0-50,0 24,0 26,0-50,0 25,0 24,0-49,0 25,0 25,0-50,0 25,0 24,0-49,0 25,0 25,0-50,0 25,0 24,0-49,0 25,0 25,0-50,0 24,0 26,0-50,0 25,0 24,0-49,0 25,0 25,0-50,0 25,0 24,0-24,0 25,0-50,0 24,0 26,0-50,0 25,0 24,0-49,0 25,0 25,0-25,0 24,0-49,0 25,0 25,0-50,0 24,0 26,0-50,0 75,0-75,0 24,0 26,0-50,0 25,0 24,0-24,0 25,0-50,-25 25,25 24,0-24,0 25,0-50,0 24,0 26,0-50,0 25,0 24,0-49,0 75,0-75,0 25,0 24,0-49,0 25,0 25,0-50,0 74,0-74,0 25,0 24,0-49,0 25,-25 25,25-50,0 25,0 24,0-49,0 25,0 25,0-50,0 25,0 24,0-24,0 25,0-50,0 24,0 26,0-50,0 25,0 24,0-49,0 25,0 25,0-50,0 25,0 24,0-49,0 25,0 25,0-50,0 24,0 26,0-50,0 25,0 24,0-49,0 25,0 25,0-50,0 25,0 24,0-49,0 25,0 25,25-50,-25 0,0 25,0 24,0-49,0 25,0 25,0-50,0 24,0 26,0-50,25 0,-25 25</inkml:trace>
  <inkml:trace contextRef="#ctx0" brushRef="#br0" timeOffset="231075.1672">8186 8136,'0'-25,"0"50,0 25,0 49,0 25,0-50,0-49,-25 25,25-50,0 24,0 26,0-50,0 25,0 24,0-49,0 25,0 25,-25-50,25 25,0 24,0-49,0 75,0-51,0 26,0-50,0 25,0 25,0-50,0 74,0-74,0 25,0 24,0-24,0 25,0-50,0 25,0 24,0-24,0 25,0-50,0 74,0-74,0 25,0 24,0-24,0 25,0-50,0 25,0 24,0-24,0 25,0-50,0 74,0-74,0 25,25 24,-25-24,0 25,0-50,0 25,0 24,0-24,0 25,25-50,-25 25,0 24,0-24,0 25,0-50,0 24,0 26,24-50,-24 25,0 24,0-49,0 25,0 25,0-50,0 25,0 24,0-49,0 25,25 25,-25-50,0 24,0 26,0-50,0 25,0 24,0-49,0 75,0-50,0 24,0-24,0 25,0-50,0 24,0 26,0-50,0 25,0 25,0-50,-25 24,25 26,0-25,0 24,0-49,0 25,0 25,0-50,0 74,0-74,0 25,0 25,0-50,0 24,0 26,0-50,-24 25,24 24,0-49,0 75,0-50,0 24,0-49,0 25,0 25,0-50,0 24,-25 26,25-50,0 25,0 24,0-49,0 25,0 25,0-25,0 24,0-49,0 25,0 25,0-50,0 25,0 24,0-49,0 25,0 25,0-50,0 24,0 26,0-50,0 25,0 24,0-24,0 25,0-50,0 25,0 24,0-49,0 75,0-75,0 24,0 26,0-50,0 25,0 24,0-49,0 25,0 25,0-50,0 25,0 24,0-49,0 25,0 25,0-50,0 25,0 24,0-49,0 25,0 25,0-50,0 24,0 26,0-50,0 25,0 24,0-49,0 25,25 25,-25-50</inkml:trace>
  <inkml:trace contextRef="#ctx0" brushRef="#br0" timeOffset="238028.2032">11286 5804,'25'0,"0"0,24 0,1 0,24 0,-49 0,99 0,-99 0,0 0,0 0,-1 0,1 0,0 0,0 0,0 0,-1 0,1 0,0 0,0 0,0 0,-1 0,1 0,0 0,0 0,0 0,-1 0,1 0,0 0,0 0,0 0,0 0,-1 0,1 0,0 0,0 0,0 0,-1 0,1 0,0 0,0 0,0 0,-1 0,1 0,0 0,0 0,0 0,-1 0,1 0,0 0,0 0,0 0,-1 0,1 0,0 0,0 0,0 0,-1 0,1 0,0 0,0 0,0 0,-1 0,1 0,0 0,0 0,0 0,-1 0,1 0,0 0,0 0,0 0,0 0,-1 0,1 0,0 0,0 0,0 0,-1 0,-24 0</inkml:trace>
  <inkml:trace contextRef="#ctx0" brushRef="#br0" timeOffset="242278.1488">11311 5879,'0'25,"0"49,0 0,-25-24,25 24,0-49,0 25,0-50,0 25,0 24,0-49,0 25,0 25,0-50,0 24,0 26,25-50,-25 0,0 25,0 24,0-49,0 25,0 25,0-50,0 25,0 24,0-49,0 25,0 25,0-50,0 24,0 26,0-50,0 25,0 25,0-50,25 0,-25 24,0 26,0-50,0 25,0 24,0-49,0 25,0 25,0-50,0 25,0 24,0-49,0 25,0 25,-25-50,25 24,0 26,0-50,0 25,0 24,0-49,0 25,0 25,0-50,0 25,0 24,0-49,0 25,0 25,0-50,0 24,0 26,0-50,0 25,0 24,0-49,25 0,-25 25,0 25,0-50,0 25,0 24,0-49,0 25,0 25,0-50,0 25,0 24,0-49,0 25,0 25,0-50,0 24,0 26,0-50,0 25,0 24,0-49,0 25,0 25,0-50,0 25,0 24,0-49,0 25,0 25,-25-50,25 0,0 24,0 26,0-50,0 25,0 24,0-49,25 25,-25 25,0-50,0 25,0 24,0-49,0 25,0 25,0-50,0 24,0 26,0-50,25 25,-25 25,0-50,0 24,0 26,0-50,0 25,0 24,0-49,0 25,0 25,0-50,0 25,0 24,0-49,0 25,0 25,24-50,-24 24,0 26,0-50,0 25,0 24,0-49,0 25,0 25,0-50,0 25,0 24,0-49,0 25,0 25,0-50,0 24,0 26,0-50,0 25,25 24,-25-49,0 25,0 25,0-50,0 25,0 24,0-49,0 25,0 25,0-50,0 25,0 24,0-49,0 25,0 25,0-50,0 24,-25 26,25-50,0 25,0 24,0-49,0 25,0 25,0-50,0 25,0 24,0-24,0 25,-24-50,24 24,0 26,0-50,0 25,0 24,0-49,0 25,-25 25,25-50,0 25,0 24,0-49,0 25,-25 25,25-50,0 24,0 26,0-50,0 25,0 25,0-50,-25 24,25 26,0-50,0 25,0 24,0-49,0 25,0 25,-25-50,25 25,0 24,0-49,0 25,0 25,0-50,0 24,0 26,-24-50,24 25,0 24,0-49,0 25,0 25,0-50,0 25,0 24,0-49,0 25,-25 25,25-50,0 24,0 26,0-50,0 25,0 24,0-49,0 25,0 25,0-50,0 25,0 24,0-49,0 25,-25 25,25-50,0 25,0 24,0-49,0 25,0 25,0-50,0 24,0 26,0-50,0 25,0 24,0-49,0 25,0 25,0-50,0 25,0 24,25-49,-25 25,0 25,0-50,0 24,0 26,0-50,0 25,0 24,0-49,0 25,0 25,25-50,-25 25,0 24,0-49,0 25,0 25,24-50,-24 25,0 24,0-49,0 25,0 25,25-50,-25 24,0 26,0-50,0 25,0 24,0-49,0 25</inkml:trace>
  <inkml:trace contextRef="#ctx0" brushRef="#br0" timeOffset="245528.1072">13395 5829,'0'50,"0"24,24 1,-24-1,0 0,25-74,-25 0,0 25,0 25,0-50,0 25,0 24,0-49,0 25,0 25,25-50,-25 24,0 26,0-50,0 25,0 24,0-49,0 25,0 25,0-50,0 25,0 24,0-49,0 25,0 25,0-50,-25 74,25-74,0 25,0 25,0-50,0 24,0 26,0-50,0 25,0 24,0-49,0 25,0 25,-25-50,25 25,0 24,0-49,0 25,25 25,-25-50,-25 24,25 26,0-50,0 25,0 24,0-49,0 25,0 25,0-50,0 25,0 24,0-49,0 25,-24 25,24-50,0 24,0 26,0-50,0 25,0 24,0-49,0 75,0-75,-25 25,25 24,0-49,0 25,0 25,0-50,0 25,0 24,0-49,-25 25,25 25,0-50,0 74,0-74,0 25,0 24,0-49,0 25,0 25,0-50,0 74,0-74,0 25,0 25,0-50,0 24,0 26,0-50,0 25,0 24,0-49,0 75,0-75,0 25,0 24,0-49,0 25,0 25,0-50,0 24,0 26,0-50,0 25,0 25,0-50,0 24,0 26,0-50,0 74,0-74,0 25,0 25,0-50,0 74,0-49,0 25,0-50,0 74,0-74,0 25,0 24,0-49,0 25,0 25,0-50,0 25,0 24,0-49,25 25,-25 25,0-50,0 24,0 26,0-50,0 25,0 24,25-49,-25 25,0 25,0-25,0 24,0-24,0 25,0-50,0 25,0 24,0-49,0 25,0 25,0-50,0 24,24 26,-24-50,0 25,0 24,0-49,0 25,0 25,0-50,0 25,0 24,0-24,0 25,0-50,0 24,0 26,0-50,0 25,0 24,0-49,0 75,0-50,0 24,0-49,0 25,0 25,0-50,0 24,0 26,0-50,0 25,0 25,0-50,-24 24,24 26,0-50,0 74,0-74,0 25,0 25,0-50,0 25,0 24,0-49,0 25,0 25,0-50,0 24,0 26,0-50,0 25,0 24,0-49,-25 25,25 25,0-50,0 25,25 24,-25-49,0 25,0 25,0-50,0 24,0 26,0-50,0 25,0 24,0-49,0 25,0 25,0-50,0 25,0 24,-25-49,25 25,0 25,0-50,0 25,0 24,0-49,0 25,0 25,0-50,0 24,0 26,0-50,0 25,0 24,0-49,0 25,0 25,0-50,0 25,0 24,0-49,0 25,0 25,-25-50,25 0,0 24,25 26,-25-50,0 25,0 24,-25-49,25 25,0 25,0-50,0 25,0 24,0-49,0 25,0 25,0-50,0 25,0 24,0-49,0 25,0 25,0-50,0 24,0 26,0-50,0 25,0 24,0-49,0 25</inkml:trace>
  <inkml:trace contextRef="#ctx0" brushRef="#br0" timeOffset="250684.2912">14362 4911,'-25'0,"50"0,25 0,49 0,0 0,124 0,-198 0,0 0,0 0,-1 0,1 0,0 0,0 0,0 0,-1 0,1 0,0 0,0 0,0 0,-1 0,1 0,0 0,0 0,0 0,-1 0,1 0,0 0,0 0,0-49,0 49,24 0,-24 0,0 0,0 0,-1 0,1 0,0 0,0 0,0 0,-1 0,1 0,0 0,0 0,0 0,-1 0,1 0,0 0,0 0,0 0,-1 0,1 0,0 0,0 0,0 0,-1 0,1 0,0 0,0 0,0 0,-1 0,1 0,0 0,0 0,0 0,-1 0,1 0,0 0,0 0,0 0,0 0,-1 0,1 0,0 0,0 0,0 0</inkml:trace>
  <inkml:trace contextRef="#ctx0" brushRef="#br0" timeOffset="253356.132">14436 4986,'-24'0,"24"0,0 25,0 49,0 50,0-99,0 99,0-99,0 24,-25-49,25 25,0 25,0-50,0 24,0 26,0-50,0 74,0-49,0 25,0-25,0 24,0-49,0 25,-25 25,25-25,0 24,0-49,0 25,0 25,0-50,0 24,0 26,0-50,0 25,0 24,0-24,-25 25,25-50,0 25,0 24,0-49,0 75,0-51,0 26,0-50,0 25,0 24,0-49,0 25,0 25,0-50,0 25,0 24,0-49,0 25,0 25,0-50,0 24,0 26,0-50,0 25,0 25,0-50,0 74,0-74,0 25,0 24,0-49,0 25,0 25,0-50,0 25,0 24,-25-49,25 25,0 25,0-50,0 24,0 26,0-50,0 25,0 24,0-49,0 25,0 25,0-50,0 25,0 24,0-49,0 25,0 25,0-50,0 24,0 26,0-50,0 25,0 24,0-49,0 25,0 25,0-50,0 25,-25 24,25-49,0 25,0 25,0-50,0 25,0 24,0-49,0 25,0 25,0-50,0 74,0-74,0 74,0-74,0 25,0 25,0-50,0 25,0 24,0-49,0 25,0 25,0-50,0 74,0-74,0 25,0 24,0-49,0 25,0 25,0-25,0 24,0-49,0 25,0 25,0-26,0 26,0-50,0 25,0 25,0-26,0 26,0-50,0 74,0-74,0 25,0 25,0-50,0 74,0-74,0 25,0 25,0-26,0 26,0-50,0 74,0-74,0 25,0 25,0-50,0 74,0-74,0 75,0-75,0 74,0-74,0 25,0 24,0-24,0 25,0 24,25-74,-25 75,0-75,0 74,0-74,0 75,0-51,0 26,0-25,0 24,0-24,0 25,0 24,0-74,0 75,0-75,0 74,0-49,0 24,0-24,0 25,0-25,0 24,0 26,0-75,0 74,0-49,0 25,0-26,0 26,0-25,25 24,-25-24,0 25,0 24,0-74,0 75,0-75,-25 74,25-49,0 24,0-24,0 25,0-25,0 24,0 26,0-75,0 74,0-74,0 74,0-49,0 25,0-25,0 24,0-24,0 25,0-25,0 24,0-24,0 25,0-26,0 26,0-25,0 24,0-24,0 25,0-25,0 24,0-49,0 75,0-75,0 74,0-74,0 25,0 24,0-24,0 25,0-25,0 24,0-49,0 75,0-75,0 25,0 24,0-49,0 25,0 25,0-50,0 24,0 26,0-50,0 25,0 24,0-49,0 25,0 25,0-50</inkml:trace>
  <inkml:trace contextRef="#ctx0" brushRef="#br0" timeOffset="256543.5912">16495 4936,'25'50,"-25"24,25 75,-25-75,25-74,-25 25,0 25,0-50,0 25,0 24,0-49,0 25,0 25,0-50,0 24,0 26,0-50,0 25,0 24,0-49,0 25,0 25,0-50,0 25,0 24,0-49,0 25,0 25,-25-25,25 24,0-49,0 25,0 25,0-50,0 74,0-49,0 24,0-49,-25 25,25 25,0-50,0 25,0 24,0-24,0 25,0-50,0 24,-25 26,25-50,0 74,0-74,0 25,0 25,0-50,0 25,0 24,0-49,0 25,0 25,0-50,0 74,0-74,0 25,0 25,0-50,0 24,0 26,0-50,0 25,0 24,0-49,0 25,0 25,0-50,0 74,0-49,0 25,0-50,0 24,0 26,0-50,0 25,0 24,0-49,0 25,0 25,0-50,0 74,0-74,0 25,0 25,0-50,0 24,0 26,-25-50,25 25,0 24,0-49,0 25,0 25,0-50,0 74,-24-49,24 25,0-50,0 25,0 24,0-49,0 25,0 25,0-26,0 26,0-50,0 25,0 24,0-49,0 75,0-75,0 25,0 24,0-49,0 25,0 25,0-50,0 74,-25-74,25 25,0 24,0-24,0 25,0-50,0 74,0-74,0 25,0 25,0-26,0 26,0-50,0 25,0 25,0-26,0 26,0-50,0 25,0 24,0-49,0 75,0-75,25 25,-25 24,0-49,0 25,0 25,0-50,0 74,0-74,0 25,0 24,24-49,-24 25,0 25,0-50,0 25,0 24,0-49,0 25,25 25,-25-50,0 24,0 26,0-25,0 24,0-49,25 25,-25 25,0-50,0 25,0 24,0-24,0 25,0-50,0 25,0 24,0-24,0 25,0-50,0 24,0 26,0-25,0 24,0-49,0 25,0 25,0-50,0 74,0-74,0 25,0 25,0-50,0 24,0 26,0-50,0 74,0-74,0 25,0 25,0-50,0 25,0 24,0-24,0 25,-25-50,25 24,0 26,0-25,0 25,0-50,0 24,0 26,0-50,0 74,-25-74,25 25,0 25,0-50,0 74,0-74,0 25,-24 25,24-50,0 24,0 26,0-25,0 24,-25-49,25 25,0 25,0-50,0 74,-25-74,25 25,0 25,0-50,0 24,0 26,-25-50,25 74,0-49,0 25,0-50,0 25,-25 24,25-49,0 25,0 25,0-50,0 74,-25-74,25 25,0 25,0-50,0 24,0 26,0-50,0 25,0 24,0-49,0 25,0 25,0-50,0 25,0 24,0-49,0 25,0 25,0-50,0 24,0 26,0-50,0 25,25-25,-25 49,0-49,0 25,0 25,0-50,0 25,0 24,0-49,0 25,0 25,0-50,0 25,0 24,25-49,-25 0,0 25,0 25,0-50,0 24,0 26,0-50,0 25,25-25,-25 49,0-49,0 25,0 25,25-50,-25 25</inkml:trace>
  <inkml:trace contextRef="#ctx0" brushRef="#br0" timeOffset="261481.028">8384 13643,'-25'0,"25"49,0 26,25 73,-25-73,0-75,0 25,0 24,25-49,-25 25,0 25,0-50</inkml:trace>
  <inkml:trace contextRef="#ctx0" brushRef="#br0" timeOffset="262481.0152">8334 13618,'0'0,"100"0,24 0,-100 0,26 74,-50-74,0 25,0 25,-25-50,25 0,-25 24,1 26,-1-50,0 0,25 25,-25-25,0 0,50 0,0 0,0 49,0-49,-1 0,1 0,0 0,0 0,0 0,-1 25,1 25,0-50,-25 25,0 24,0-49,-25 25,0 25,1-50,-1 0,0 0,0 0,0 0,1 0,-1 0,0 0,0 0,0-50</inkml:trace>
  <inkml:trace contextRef="#ctx0" brushRef="#br0" timeOffset="263137.2567">8806 13915,'-25'75,"99"-1,50-74,-49-49,-75-26,0 50,0 25,-25 0,25-49,-25 49,25-25,-25 25</inkml:trace>
  <inkml:trace contextRef="#ctx0" brushRef="#br0" timeOffset="264199.7432">9203 13692,'0'99,"24"50,-24-99,0-50,0 25,0-50,0 25,25-50,-25 25,25 25,-25 0,25 0,-25-49,25 49,-1 0,1 0,0 0,-25 49,25-49,-25 0,0 25,25-25,-25 50,0-50,0 25,0 24,0-49,0 25,-25-25,0 0,0 0,0 0,1 0,-1 0,25-25,-25 25,0 0,25 0,-25 0</inkml:trace>
  <inkml:trace contextRef="#ctx0" brushRef="#br0" timeOffset="265074.732">9550 13692,'0'25,"25"99,-1-25,-24-24,0-26,0-49,0 25,0-50,25 25,-25-49,0 24,0 25,25 0,-25-50,25 50,0-25,-1 25,1 25,0-25,-25 50,25-50,-25 0,25 0,-25 25,0 24,0-49,0 25,0 25,-25-50,0 0,0 0,0 0,1 0,-1 0,25-50,-25 50</inkml:trace>
  <inkml:trace contextRef="#ctx0" brushRef="#br0" timeOffset="265980.9704">9897 13692,'0'0,"25"149,-50-75,25 1,0-50,0 24,0-49,25 0,-25 25,25-25,-1 0,1 0,0 0,-25-25,25 25,0 0,0 0,-25-49,24 49,-24-25,25 25,-25 0,25-50,0 25,-25 25,0-49,0 24,-25 25,0 0,25 25,-25-25,25 49,-24-49,24 0,0 25,-25 25,25-50,-25 25,25 24,0-49,25 25,-25 25,25-50,-1 0,1 0,0 0,0 0,0 0,-1 0,-24 24,25-24,0 0,0 0</inkml:trace>
  <inkml:trace contextRef="#ctx0" brushRef="#br0" timeOffset="267168.4552">8806 14362,'0'-50,"-50"125,-49 74,74-100,25 100,0-149,0 25,25 24,0-49,-1 0,1 25,0-25,0 50,0-50,-1 0,1 0,0 0,0 0,0 0,-1-50,1 50,0 0,-25-25,25 25,-25 0,25-49,-25 24,0 25,-25-50,0 26,25 24,-25 0,25-50,-25 50,1-25,-1 25,25 0,-25 0,0 0,0 0,25 0,25 0,-25 25,25-25,0 0,0 0,-1 0,-24 50,25-50,0 0,0 0,0 0</inkml:trace>
  <inkml:trace contextRef="#ctx0" brushRef="#br0" timeOffset="267699.6984">9227 14585,'0'99,"75"25,-50-99,-1-25,1 0,0 50,0-50,0 0,-25-50,24 50,1 0,-25-25,25 25,-25 0,0-49,25 49,-25-25,0 25,0-50,0 26,0 24,-25 0,25-50</inkml:trace>
  <inkml:trace contextRef="#ctx0" brushRef="#br0" timeOffset="268449.6887">9699 14883,'0'-75,"24"1,1-75,-25 100,0 24,0 50,0 24,25-49,-25 0,0 25,0 25,0-50,25 24,-25 26,25-50,-1 0,1 0,0 0,0 0,0-50,-1 26,-24 24,25 0,-25-50,25 50,-25-25,25 25,0 25,-25 25,0-50,25 24,-25 26,0-50,24 25,-24 24,25-49,-25 25,25 25,0-25</inkml:trace>
  <inkml:trace contextRef="#ctx0" brushRef="#br0" timeOffset="272824.6327">11559 13841,'0'-50,"-25"-24,-49 49,-50 100,74-51,1 125,24-99,25-50,0 74,0-74,0 25,0 25,25-50,-1 24,-24 26,25-50,0 0,0 0,-25 25,25-25,-1 0,1 0,0 49,0-49,0 0,-1 0,1 0,0 0,0 0,0 0,-1 0,1 0</inkml:trace>
  <inkml:trace contextRef="#ctx0" brushRef="#br0" timeOffset="273168.3784">11782 14064</inkml:trace>
  <inkml:trace contextRef="#ctx0" brushRef="#br0" timeOffset="273402.7504">11782 14064</inkml:trace>
  <inkml:trace contextRef="#ctx0" brushRef="#br0" timeOffset="274277.7392">11757 14139,'0'24,"0"100,0-49,0-75</inkml:trace>
  <inkml:trace contextRef="#ctx0" brushRef="#br0" timeOffset="275449.5992">11708 13767</inkml:trace>
  <inkml:trace contextRef="#ctx0" brushRef="#br0" timeOffset="276902.7056">11857 14064,'0'75,"-25"24,25-50,0-123,25-75,-1 75,26 74,0 99,-26 25,-24-50,0-49</inkml:trace>
  <inkml:trace contextRef="#ctx0" brushRef="#br0" timeOffset="278199.564">12080 14238,'-25'-75,"50"-24,0 25,-25 24,24 50,1 0,-25 50,25-50,-25 25,0 24,0-49,25 25,-25 25,0-50,25 24,-25 26,0-50,0 25</inkml:trace>
  <inkml:trace contextRef="#ctx0" brushRef="#br0" timeOffset="279308.9248">12427 14064,'0'-74,"-25"24,1 25,-26 50,25 50,25 49,50-50,-1-148,-24-1,0 1,-25 74,0 0,25 173,-25-123,0-50,25 25</inkml:trace>
  <inkml:trace contextRef="#ctx0" brushRef="#br0" timeOffset="280433.9104">12576 14213,'0'-124,"25"25,-25 24,25 75,-25 25,24 25,-24-50,0 25,0 24,25-49,-25 25,25 25,0-50,-25-50,0 25,0 25,25-49,-25 24,0 25,24 0,-24-50,25 25,0 25,-25 25,25 25,-25-50,0 25,0 24,25-49,-25 25,0 25,0-50,0 24,0 26,0-50</inkml:trace>
  <inkml:trace contextRef="#ctx0" brushRef="#br0" timeOffset="281308.8992">12998 13915,'-25'75,"0"-1,25 1,74-51,-24-24,-25-24,0 24,-25 0,24 0,-24-50,0 25,0 25,0-49,-24 24,24 25,-25 0,25-50,-25 50,25-25,-25 25,25 0,-25 0</inkml:trace>
  <inkml:trace contextRef="#ctx0" brushRef="#br0" timeOffset="282168.2632">13196 13915,'0'0,"0"149,0-124,25-124,25-25,24 124,25 49,-24 100,-75-124,24 25,-24-50,0 24,25-24,-25 50</inkml:trace>
  <inkml:trace contextRef="#ctx0" brushRef="#br0" timeOffset="287090.0752">14536 13841,'0'0,"0"74,0 75,0-149,0 99,0-49,0-50,0 0,-25-50,25 26,0 24,0-50,0 25,0 25,-25 0,25-49,0 24,0 25,0-50,-25 25,25 25,0-49,0 24,0 25,0-50,0 26,0 24,25 0,-25-50,25 50,-25-25,25 25,-1 0,1 0,0 0,-25 0,25 0,0 25,-1 25,-24-50,0 24,0 26,0-50,0 25,0 24,-24-49,24 0,-25 0,0 0,0 0,0 0,1 0,-1 0,25 0,-25 0</inkml:trace>
  <inkml:trace contextRef="#ctx0" brushRef="#br0" timeOffset="287918.1896">14709 14064</inkml:trace>
  <inkml:trace contextRef="#ctx0" brushRef="#br0" timeOffset="290621.28">14635 14015,'25'0,"-1"0,1 0,0 0,0 0,0 0,-1-25,1 25,0 0,0 0,-25-50,0 25,0 25,0-49,-25 49,25-25,-25 25,0 0,1 0,-1 0,0 0,0 25,25 24,-25-49,25 0,-24 0,24 25,0 25,-25-50,25 0,0 25,0 24,0-49,25 0,-25 25,24-25,-24 50,25-50,0 0,0 0,-25 0,25 0,-1 0,1 0,0 0,-25 0,25 0,0 0</inkml:trace>
  <inkml:trace contextRef="#ctx0" brushRef="#br0" timeOffset="291980.6376">15007 13915,'0'25,"0"25,25 49,-25-25,24 50,-24-124,0 25,0 25,0-100,0 25,-24 25,24-49,0 24,0 25,0-50,-25 26,25 24,0-50,0 25,0 25,0-49,0 24,0 25,0-50,0 25,0 25,0-49,25 49,-25-25,24 25,1 0,0 0,-25 25,25-25,-25 49,25-49,-25 0,0 25,0 25,0-50,0 25,0 24,-25-49,0 0,0 0,0 0,1 0,-1 0</inkml:trace>
  <inkml:trace contextRef="#ctx0" brushRef="#br0" timeOffset="293355.62">15255 13866,'0'49,"0"100,25-74,-25-1,0-74,0 25,0 24,24-49,-24 25,0 25,0-100,0 25,0 25,0-49,0 24,-24 25,24 0,0-50,0 26,0 24,0-50,0 25,-25 25,25 0,0-49,0 24,0 25,0-50,0 25,0 25,-25 0,25-49,0 24,25 25,-25-50,25 50,-1 0,1 50,0-50,0 0,0 0,-25 25,0 24,25-49,-25 0,0 25,0 25,-25-50,0 0,0 0,0 0,0 0,1 0,-1 0,25 25,-25-25,50 0</inkml:trace>
  <inkml:trace contextRef="#ctx0" brushRef="#br0" timeOffset="294543.1047">15528 13915,'25'0,"-1"-49,26 24,-50 25,-25-74,0 74,-24 0,24 0,-25 74,50 0,50 26,-50-51,25-49,0 0,-1 0,1 0,0 0,-25 0</inkml:trace>
  <inkml:trace contextRef="#ctx0" brushRef="#br0" timeOffset="295449.3432">15701 13841,'0'25,"25"49,0 1,-25-26</inkml:trace>
  <inkml:trace contextRef="#ctx0" brushRef="#br0" timeOffset="296621.2032">15677 13841,'0'-74,"24"74,51 0,-1 0,1 0,-51 0,1 0</inkml:trace>
  <inkml:trace contextRef="#ctx0" brushRef="#br0" timeOffset="298183.6832">15949 13990,'0'-75,"0"1,25 0,0 74,25 99,-26-50,1-98,0-26,0 51,74 98,-74-74,-25 25,25-25,-25 49,0-49,24 0,-24 25,0 25</inkml:trace>
  <inkml:trace contextRef="#ctx0" brushRef="#br0" timeOffset="299261.7944">16421 13791</inkml:trace>
  <inkml:trace contextRef="#ctx0" brushRef="#br0" timeOffset="300683.6511">16421 13915,'0'0,"0"75,0-1,0 1,0-75,0 74,0-49,25 24</inkml:trace>
  <inkml:trace contextRef="#ctx0" brushRef="#br0" timeOffset="302527.3776">16545 13915,'0'75,"0"74,0-149,0 0,0-50,0 25,0 25,0-49,0 24,0 25,0-50,0 25,25 25,-25 0,24 0,-24-49,25 49,0 0,-25 49,25-49,0 0,-25 0,24 0,-24 25,0 25,25-50,-25 25,25 24,-25-49,0 25,25-25,-25 50,0-50</inkml:trace>
  <inkml:trace contextRef="#ctx0" brushRef="#br0" timeOffset="303089.8704">16818 13915,'24'0,"76"-49,24 49,-75 0,-24 0,0 0,0 0,-1-25,1 25</inkml:trace>
  <inkml:trace contextRef="#ctx0" brushRef="#br0" timeOffset="303558.6144">16991 13543,'0'25,"25"124,-25-99,25 98,-25-123,0 25,0 24,0-74,25 75,-25-51,0 26,0-50,0 74,0-74,0 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9937D1-A12E-47CE-B66E-34EFCED0C376}" type="datetimeFigureOut">
              <a:rPr lang="en-US" smtClean="0"/>
              <a:t>9/11/2012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C01F80-8DF9-4CD8-BE05-12835FF3C764}" type="slidenum">
              <a:rPr lang="en-US" smtClean="0"/>
              <a:t>‹#›</a:t>
            </a:fld>
            <a:endParaRPr lang="en-US"/>
          </a:p>
        </p:txBody>
      </p:sp>
    </p:spTree>
    <p:extLst>
      <p:ext uri="{BB962C8B-B14F-4D97-AF65-F5344CB8AC3E}">
        <p14:creationId xmlns:p14="http://schemas.microsoft.com/office/powerpoint/2010/main" val="924051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3738"/>
            <a:ext cx="4570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236"/>
            <a:ext cx="5486082" cy="4032655"/>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208835" y="694171"/>
            <a:ext cx="443893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236"/>
            <a:ext cx="5486082" cy="4032655"/>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208835" y="694171"/>
            <a:ext cx="443893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236"/>
            <a:ext cx="5486082" cy="4032655"/>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208835" y="694171"/>
            <a:ext cx="443893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236"/>
            <a:ext cx="5486082" cy="4032655"/>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3738"/>
            <a:ext cx="4570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236"/>
            <a:ext cx="5486082" cy="4032655"/>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0F29D9-6D0B-4BAF-9D04-03E98E64B7B3}"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24039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F29D9-6D0B-4BAF-9D04-03E98E64B7B3}"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339091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F29D9-6D0B-4BAF-9D04-03E98E64B7B3}"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304098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F29D9-6D0B-4BAF-9D04-03E98E64B7B3}"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311681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0F29D9-6D0B-4BAF-9D04-03E98E64B7B3}"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276187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0F29D9-6D0B-4BAF-9D04-03E98E64B7B3}"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262743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0F29D9-6D0B-4BAF-9D04-03E98E64B7B3}" type="datetimeFigureOut">
              <a:rPr lang="en-US" smtClean="0"/>
              <a:t>9/11/2012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155865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0F29D9-6D0B-4BAF-9D04-03E98E64B7B3}" type="datetimeFigureOut">
              <a:rPr lang="en-US" smtClean="0"/>
              <a:t>9/11/2012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3608692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F29D9-6D0B-4BAF-9D04-03E98E64B7B3}" type="datetimeFigureOut">
              <a:rPr lang="en-US" smtClean="0"/>
              <a:t>9/11/2012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2354968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F29D9-6D0B-4BAF-9D04-03E98E64B7B3}"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233510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F29D9-6D0B-4BAF-9D04-03E98E64B7B3}"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CBAE4-85D4-4FB6-9305-C2F4B80FF8D1}" type="slidenum">
              <a:rPr lang="en-US" smtClean="0"/>
              <a:t>‹#›</a:t>
            </a:fld>
            <a:endParaRPr lang="en-US"/>
          </a:p>
        </p:txBody>
      </p:sp>
    </p:spTree>
    <p:extLst>
      <p:ext uri="{BB962C8B-B14F-4D97-AF65-F5344CB8AC3E}">
        <p14:creationId xmlns:p14="http://schemas.microsoft.com/office/powerpoint/2010/main" val="3890354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F29D9-6D0B-4BAF-9D04-03E98E64B7B3}" type="datetimeFigureOut">
              <a:rPr lang="en-US" smtClean="0"/>
              <a:t>9/11/2012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CBAE4-85D4-4FB6-9305-C2F4B80FF8D1}" type="slidenum">
              <a:rPr lang="en-US" smtClean="0"/>
              <a:t>‹#›</a:t>
            </a:fld>
            <a:endParaRPr lang="en-US"/>
          </a:p>
        </p:txBody>
      </p:sp>
    </p:spTree>
    <p:extLst>
      <p:ext uri="{BB962C8B-B14F-4D97-AF65-F5344CB8AC3E}">
        <p14:creationId xmlns:p14="http://schemas.microsoft.com/office/powerpoint/2010/main" val="45769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971800"/>
          </a:xfrm>
        </p:spPr>
        <p:txBody>
          <a:bodyPr>
            <a:normAutofit/>
          </a:bodyPr>
          <a:lstStyle/>
          <a:p>
            <a:r>
              <a:rPr lang="en-US" b="1" dirty="0" smtClean="0"/>
              <a:t>Instructions for Making a Bar Graph</a:t>
            </a:r>
            <a:endParaRPr lang="en-US" b="1" dirty="0"/>
          </a:p>
        </p:txBody>
      </p:sp>
      <p:sp>
        <p:nvSpPr>
          <p:cNvPr id="4" name="Content Placeholder 3"/>
          <p:cNvSpPr>
            <a:spLocks noGrp="1"/>
          </p:cNvSpPr>
          <p:nvPr>
            <p:ph idx="1"/>
          </p:nvPr>
        </p:nvSpPr>
        <p:spPr>
          <a:xfrm>
            <a:off x="457200" y="3886200"/>
            <a:ext cx="8229600" cy="2239963"/>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562066"/>
            <a:ext cx="4457976" cy="2641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3770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53103" y="542785"/>
            <a:ext cx="7837228" cy="10633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Numbering the Graph</a:t>
            </a:r>
          </a:p>
        </p:txBody>
      </p:sp>
      <p:sp>
        <p:nvSpPr>
          <p:cNvPr id="3" name="Text Placeholder 2"/>
          <p:cNvSpPr txBox="1">
            <a:spLocks noGrp="1"/>
          </p:cNvSpPr>
          <p:nvPr>
            <p:ph type="body" idx="4294967295"/>
          </p:nvPr>
        </p:nvSpPr>
        <p:spPr>
          <a:xfrm>
            <a:off x="816378" y="1800792"/>
            <a:ext cx="7510677" cy="4374612"/>
          </a:xfrm>
        </p:spPr>
        <p:txBody>
          <a:bodyPr>
            <a:normAutofit lnSpcReduction="10000"/>
          </a:bodyPr>
          <a:lstStyle>
            <a:defPPr marL="432000" marR="0" lvl="0" indent="-324000">
              <a:spcBef>
                <a:spcPts val="0"/>
              </a:spcBef>
              <a:spcAft>
                <a:spcPts val="1417"/>
              </a:spcAft>
              <a:buClr>
                <a:srgbClr val="FF3366"/>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FF3366"/>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FF3366"/>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FF3366"/>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FF3366"/>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r>
              <a:rPr lang="en-US"/>
              <a:t>Look at the biggest number you will need to graph (example: 96)</a:t>
            </a:r>
          </a:p>
          <a:p>
            <a:pPr lvl="0"/>
            <a:r>
              <a:rPr lang="en-US"/>
              <a:t>Round it up to the next reasonable number (example: for 96, think 100)</a:t>
            </a:r>
          </a:p>
          <a:p>
            <a:pPr lvl="0"/>
            <a:r>
              <a:rPr lang="en-US"/>
              <a:t>Try to make your graph go to 100 by counting by something like 10.</a:t>
            </a:r>
          </a:p>
          <a:p>
            <a:pPr lvl="0"/>
            <a:r>
              <a:rPr lang="en-US"/>
              <a:t>If counting by 10 doesn't work, try a different number.</a:t>
            </a:r>
          </a:p>
          <a:p>
            <a:pPr lvl="0"/>
            <a:endParaRPr lang="en-US"/>
          </a:p>
        </p:txBody>
      </p:sp>
    </p:spTree>
    <p:extLst>
      <p:ext uri="{BB962C8B-B14F-4D97-AF65-F5344CB8AC3E}">
        <p14:creationId xmlns:p14="http://schemas.microsoft.com/office/powerpoint/2010/main" val="74389355"/>
      </p:ext>
    </p:extLst>
  </p:cSld>
  <p:clrMapOvr>
    <a:masterClrMapping/>
  </p:clrMapOvr>
  <mc:AlternateContent xmlns:mc="http://schemas.openxmlformats.org/markup-compatibility/2006" xmlns:p14="http://schemas.microsoft.com/office/powerpoint/2010/main">
    <mc:Choice Requires="p14">
      <p:transition spd="slow" p14:dur="2000" advTm="16000"/>
    </mc:Choice>
    <mc:Fallback xmlns="">
      <p:transition spd="slow" advTm="16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53103" y="542785"/>
            <a:ext cx="7837228" cy="10633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Numbering the Graph (cont.)</a:t>
            </a:r>
          </a:p>
        </p:txBody>
      </p:sp>
      <p:sp>
        <p:nvSpPr>
          <p:cNvPr id="3" name="Text Placeholder 2"/>
          <p:cNvSpPr txBox="1">
            <a:spLocks noGrp="1"/>
          </p:cNvSpPr>
          <p:nvPr>
            <p:ph type="body" idx="4294967295"/>
          </p:nvPr>
        </p:nvSpPr>
        <p:spPr>
          <a:xfrm>
            <a:off x="816378" y="1800791"/>
            <a:ext cx="7510677" cy="3702173"/>
          </a:xfrm>
        </p:spPr>
        <p:txBody>
          <a:bodyPr/>
          <a:lstStyle>
            <a:defPPr marL="432000" marR="0" lvl="0" indent="-324000">
              <a:spcBef>
                <a:spcPts val="0"/>
              </a:spcBef>
              <a:spcAft>
                <a:spcPts val="1417"/>
              </a:spcAft>
              <a:buClr>
                <a:srgbClr val="FF3366"/>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FF3366"/>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FF3366"/>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FF3366"/>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FF3366"/>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r>
              <a:rPr lang="en-US"/>
              <a:t>Always try to count by numbers which are easy to count by (examples: 1, 2, 5, 10, 20, 25, 50, 100, etc.)</a:t>
            </a:r>
          </a:p>
          <a:p>
            <a:pPr lvl="0"/>
            <a:r>
              <a:rPr lang="en-US"/>
              <a:t>When you find numbers which work for your set of data, carefully </a:t>
            </a:r>
            <a:r>
              <a:rPr lang="en-US" sz="4000" b="1" i="1" u="sng">
                <a:solidFill>
                  <a:srgbClr val="DC2300"/>
                </a:solidFill>
              </a:rPr>
              <a:t>number the lines</a:t>
            </a:r>
            <a:r>
              <a:rPr lang="en-US" sz="4000">
                <a:solidFill>
                  <a:srgbClr val="DC2300"/>
                </a:solidFill>
              </a:rPr>
              <a:t>.</a:t>
            </a:r>
          </a:p>
        </p:txBody>
      </p:sp>
    </p:spTree>
    <p:extLst>
      <p:ext uri="{BB962C8B-B14F-4D97-AF65-F5344CB8AC3E}">
        <p14:creationId xmlns:p14="http://schemas.microsoft.com/office/powerpoint/2010/main" val="2866748834"/>
      </p:ext>
    </p:extLst>
  </p:cSld>
  <p:clrMapOvr>
    <a:masterClrMapping/>
  </p:clrMapOvr>
  <mc:AlternateContent xmlns:mc="http://schemas.openxmlformats.org/markup-compatibility/2006" xmlns:p14="http://schemas.microsoft.com/office/powerpoint/2010/main">
    <mc:Choice Requires="p14">
      <p:transition spd="slow" p14:dur="2000" advTm="16000"/>
    </mc:Choice>
    <mc:Fallback xmlns="">
      <p:transition spd="slow" advTm="16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Your Graph</a:t>
            </a:r>
            <a:endParaRPr lang="en-US" dirty="0"/>
          </a:p>
        </p:txBody>
      </p:sp>
      <p:sp>
        <p:nvSpPr>
          <p:cNvPr id="3" name="Content Placeholder 2"/>
          <p:cNvSpPr>
            <a:spLocks noGrp="1"/>
          </p:cNvSpPr>
          <p:nvPr>
            <p:ph idx="1"/>
          </p:nvPr>
        </p:nvSpPr>
        <p:spPr/>
        <p:txBody>
          <a:bodyPr/>
          <a:lstStyle/>
          <a:p>
            <a:r>
              <a:rPr lang="en-US" dirty="0" smtClean="0"/>
              <a:t>Find the greatest number you will need to graph and circle it on your data table</a:t>
            </a:r>
            <a:endParaRPr lang="en-US" dirty="0"/>
          </a:p>
        </p:txBody>
      </p:sp>
    </p:spTree>
    <p:extLst>
      <p:ext uri="{BB962C8B-B14F-4D97-AF65-F5344CB8AC3E}">
        <p14:creationId xmlns:p14="http://schemas.microsoft.com/office/powerpoint/2010/main" val="475347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Your Graph</a:t>
            </a:r>
            <a:endParaRPr lang="en-US" dirty="0"/>
          </a:p>
        </p:txBody>
      </p:sp>
      <p:sp>
        <p:nvSpPr>
          <p:cNvPr id="3" name="Content Placeholder 2"/>
          <p:cNvSpPr>
            <a:spLocks noGrp="1"/>
          </p:cNvSpPr>
          <p:nvPr>
            <p:ph idx="1"/>
          </p:nvPr>
        </p:nvSpPr>
        <p:spPr/>
        <p:txBody>
          <a:bodyPr/>
          <a:lstStyle/>
          <a:p>
            <a:r>
              <a:rPr lang="en-US" dirty="0" smtClean="0"/>
              <a:t>You should have circled 19.</a:t>
            </a:r>
            <a:endParaRPr lang="en-US" dirty="0"/>
          </a:p>
        </p:txBody>
      </p:sp>
    </p:spTree>
    <p:extLst>
      <p:ext uri="{BB962C8B-B14F-4D97-AF65-F5344CB8AC3E}">
        <p14:creationId xmlns:p14="http://schemas.microsoft.com/office/powerpoint/2010/main" val="2126016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Your Graph</a:t>
            </a:r>
            <a:endParaRPr lang="en-US" dirty="0"/>
          </a:p>
        </p:txBody>
      </p:sp>
      <p:sp>
        <p:nvSpPr>
          <p:cNvPr id="3" name="Content Placeholder 2"/>
          <p:cNvSpPr>
            <a:spLocks noGrp="1"/>
          </p:cNvSpPr>
          <p:nvPr>
            <p:ph idx="1"/>
          </p:nvPr>
        </p:nvSpPr>
        <p:spPr/>
        <p:txBody>
          <a:bodyPr/>
          <a:lstStyle/>
          <a:p>
            <a:r>
              <a:rPr lang="en-US" dirty="0" smtClean="0"/>
              <a:t>Round 19 up (you always must round up for this activity). </a:t>
            </a:r>
            <a:endParaRPr lang="en-US" dirty="0"/>
          </a:p>
        </p:txBody>
      </p:sp>
    </p:spTree>
    <p:extLst>
      <p:ext uri="{BB962C8B-B14F-4D97-AF65-F5344CB8AC3E}">
        <p14:creationId xmlns:p14="http://schemas.microsoft.com/office/powerpoint/2010/main" val="492565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Your Graph</a:t>
            </a:r>
            <a:endParaRPr lang="en-US" dirty="0"/>
          </a:p>
        </p:txBody>
      </p:sp>
      <p:sp>
        <p:nvSpPr>
          <p:cNvPr id="3" name="Content Placeholder 2"/>
          <p:cNvSpPr>
            <a:spLocks noGrp="1"/>
          </p:cNvSpPr>
          <p:nvPr>
            <p:ph idx="1"/>
          </p:nvPr>
        </p:nvSpPr>
        <p:spPr/>
        <p:txBody>
          <a:bodyPr/>
          <a:lstStyle/>
          <a:p>
            <a:r>
              <a:rPr lang="en-US" dirty="0" smtClean="0"/>
              <a:t>You should now be thinking about the number 20.</a:t>
            </a:r>
            <a:endParaRPr lang="en-US" dirty="0"/>
          </a:p>
        </p:txBody>
      </p:sp>
    </p:spTree>
    <p:extLst>
      <p:ext uri="{BB962C8B-B14F-4D97-AF65-F5344CB8AC3E}">
        <p14:creationId xmlns:p14="http://schemas.microsoft.com/office/powerpoint/2010/main" val="111105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Your Graph</a:t>
            </a:r>
            <a:endParaRPr lang="en-US" dirty="0"/>
          </a:p>
        </p:txBody>
      </p:sp>
      <p:sp>
        <p:nvSpPr>
          <p:cNvPr id="3" name="Content Placeholder 2"/>
          <p:cNvSpPr>
            <a:spLocks noGrp="1"/>
          </p:cNvSpPr>
          <p:nvPr>
            <p:ph idx="1"/>
          </p:nvPr>
        </p:nvSpPr>
        <p:spPr/>
        <p:txBody>
          <a:bodyPr/>
          <a:lstStyle/>
          <a:p>
            <a:r>
              <a:rPr lang="en-US" dirty="0" smtClean="0"/>
              <a:t>Look at the graph paper you have been given and try and figure out what to count by so 20 is at the top of the graph paper (or close to the top).</a:t>
            </a:r>
            <a:endParaRPr lang="en-US" dirty="0"/>
          </a:p>
        </p:txBody>
      </p:sp>
    </p:spTree>
    <p:extLst>
      <p:ext uri="{BB962C8B-B14F-4D97-AF65-F5344CB8AC3E}">
        <p14:creationId xmlns:p14="http://schemas.microsoft.com/office/powerpoint/2010/main" val="2440522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Your Graph</a:t>
            </a:r>
            <a:endParaRPr lang="en-US" dirty="0"/>
          </a:p>
        </p:txBody>
      </p:sp>
      <p:sp>
        <p:nvSpPr>
          <p:cNvPr id="3" name="Content Placeholder 2"/>
          <p:cNvSpPr>
            <a:spLocks noGrp="1"/>
          </p:cNvSpPr>
          <p:nvPr>
            <p:ph idx="1"/>
          </p:nvPr>
        </p:nvSpPr>
        <p:spPr/>
        <p:txBody>
          <a:bodyPr/>
          <a:lstStyle/>
          <a:p>
            <a:r>
              <a:rPr lang="en-US" dirty="0" smtClean="0"/>
              <a:t>You should have come up with counting by 2</a:t>
            </a:r>
            <a:endParaRPr lang="en-US" dirty="0"/>
          </a:p>
        </p:txBody>
      </p:sp>
    </p:spTree>
    <p:extLst>
      <p:ext uri="{BB962C8B-B14F-4D97-AF65-F5344CB8AC3E}">
        <p14:creationId xmlns:p14="http://schemas.microsoft.com/office/powerpoint/2010/main" val="903199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Label the Horizontal Lines of the Graph by Counting by Twos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0143033"/>
              </p:ext>
            </p:extLst>
          </p:nvPr>
        </p:nvGraphicFramePr>
        <p:xfrm>
          <a:off x="2709860" y="2224881"/>
          <a:ext cx="3724280" cy="3276600"/>
        </p:xfrm>
        <a:graphic>
          <a:graphicData uri="http://schemas.openxmlformats.org/drawingml/2006/table">
            <a:tbl>
              <a:tblPr>
                <a:tableStyleId>{5C22544A-7EE6-4342-B048-85BDC9FD1C3A}</a:tableStyleId>
              </a:tblPr>
              <a:tblGrid>
                <a:gridCol w="372428"/>
                <a:gridCol w="372428"/>
                <a:gridCol w="372428"/>
                <a:gridCol w="372428"/>
                <a:gridCol w="372428"/>
                <a:gridCol w="372428"/>
                <a:gridCol w="372428"/>
                <a:gridCol w="372428"/>
                <a:gridCol w="372428"/>
                <a:gridCol w="372428"/>
              </a:tblGrid>
              <a:tr h="327660">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r>
            </a:tbl>
          </a:graphicData>
        </a:graphic>
      </p:graphicFrame>
      <p:cxnSp>
        <p:nvCxnSpPr>
          <p:cNvPr id="5" name="Straight Connector 4"/>
          <p:cNvCxnSpPr/>
          <p:nvPr/>
        </p:nvCxnSpPr>
        <p:spPr>
          <a:xfrm>
            <a:off x="2709863" y="1752600"/>
            <a:ext cx="3478212" cy="0"/>
          </a:xfrm>
          <a:prstGeom prst="line">
            <a:avLst/>
          </a:prstGeom>
          <a:ln w="36758">
            <a:solidFill>
              <a:schemeClr val="tx1"/>
            </a:solidFill>
            <a:prstDash val="solid"/>
          </a:ln>
        </p:spPr>
      </p:cxnSp>
      <p:cxnSp>
        <p:nvCxnSpPr>
          <p:cNvPr id="6" name="Straight Connector 5"/>
          <p:cNvCxnSpPr/>
          <p:nvPr/>
        </p:nvCxnSpPr>
        <p:spPr>
          <a:xfrm>
            <a:off x="2798763" y="6019800"/>
            <a:ext cx="3389312" cy="0"/>
          </a:xfrm>
          <a:prstGeom prst="line">
            <a:avLst/>
          </a:prstGeom>
          <a:ln w="36758">
            <a:solidFill>
              <a:schemeClr val="tx1"/>
            </a:solidFill>
            <a:prstDash val="solid"/>
          </a:ln>
        </p:spPr>
      </p:cxnSp>
      <p:cxnSp>
        <p:nvCxnSpPr>
          <p:cNvPr id="7" name="Straight Connector 6"/>
          <p:cNvCxnSpPr/>
          <p:nvPr/>
        </p:nvCxnSpPr>
        <p:spPr>
          <a:xfrm>
            <a:off x="2057400" y="2319338"/>
            <a:ext cx="0" cy="3086100"/>
          </a:xfrm>
          <a:prstGeom prst="line">
            <a:avLst/>
          </a:prstGeom>
          <a:ln w="36758">
            <a:solidFill>
              <a:schemeClr val="tx1"/>
            </a:solidFill>
            <a:prstDash val="solid"/>
          </a:ln>
        </p:spPr>
      </p:cxnSp>
      <p:sp>
        <p:nvSpPr>
          <p:cNvPr id="8" name="Rectangle 4"/>
          <p:cNvSpPr>
            <a:spLocks noChangeArrowheads="1"/>
          </p:cNvSpPr>
          <p:nvPr/>
        </p:nvSpPr>
        <p:spPr bwMode="auto">
          <a:xfrm>
            <a:off x="2709863" y="2224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5"/>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6"/>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Comic Sans MS" pitchFamily="66" charset="0"/>
                <a:ea typeface="Lucida Sans Unicode" pitchFamily="34" charset="0"/>
                <a:cs typeface="Times New Roman" pitchFamily="18" charset="0"/>
              </a:rPr>
              <a:t>				</a:t>
            </a:r>
            <a:endParaRPr kumimoji="0" lang="en-US" altLang="zh-CN"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Arial" pitchFamily="34" charset="0"/>
            </a:endParaRPr>
          </a:p>
        </p:txBody>
      </p:sp>
      <p:sp>
        <p:nvSpPr>
          <p:cNvPr id="11" name="TextBox 10"/>
          <p:cNvSpPr txBox="1"/>
          <p:nvPr/>
        </p:nvSpPr>
        <p:spPr>
          <a:xfrm>
            <a:off x="2388392" y="5304355"/>
            <a:ext cx="271463" cy="369332"/>
          </a:xfrm>
          <a:prstGeom prst="rect">
            <a:avLst/>
          </a:prstGeom>
          <a:noFill/>
        </p:spPr>
        <p:txBody>
          <a:bodyPr wrap="square" rtlCol="0">
            <a:spAutoFit/>
          </a:bodyPr>
          <a:lstStyle/>
          <a:p>
            <a:r>
              <a:rPr lang="en-US" dirty="0" smtClean="0">
                <a:solidFill>
                  <a:srgbClr val="C00000"/>
                </a:solidFill>
              </a:rPr>
              <a:t>0</a:t>
            </a:r>
            <a:endParaRPr lang="en-US" dirty="0">
              <a:solidFill>
                <a:srgbClr val="C00000"/>
              </a:solidFill>
            </a:endParaRPr>
          </a:p>
        </p:txBody>
      </p:sp>
      <p:sp>
        <p:nvSpPr>
          <p:cNvPr id="12" name="TextBox 11"/>
          <p:cNvSpPr txBox="1"/>
          <p:nvPr/>
        </p:nvSpPr>
        <p:spPr>
          <a:xfrm>
            <a:off x="2376487" y="4970503"/>
            <a:ext cx="271463" cy="369332"/>
          </a:xfrm>
          <a:prstGeom prst="rect">
            <a:avLst/>
          </a:prstGeom>
          <a:noFill/>
        </p:spPr>
        <p:txBody>
          <a:bodyPr wrap="square" rtlCol="0">
            <a:spAutoFit/>
          </a:bodyPr>
          <a:lstStyle/>
          <a:p>
            <a:r>
              <a:rPr lang="en-US" dirty="0" smtClean="0">
                <a:solidFill>
                  <a:srgbClr val="C00000"/>
                </a:solidFill>
              </a:rPr>
              <a:t>2</a:t>
            </a:r>
            <a:endParaRPr lang="en-US" dirty="0">
              <a:solidFill>
                <a:srgbClr val="C00000"/>
              </a:solidFill>
            </a:endParaRPr>
          </a:p>
        </p:txBody>
      </p:sp>
      <p:sp>
        <p:nvSpPr>
          <p:cNvPr id="13" name="TextBox 12"/>
          <p:cNvSpPr txBox="1"/>
          <p:nvPr/>
        </p:nvSpPr>
        <p:spPr>
          <a:xfrm>
            <a:off x="2376487" y="4657134"/>
            <a:ext cx="361950" cy="369332"/>
          </a:xfrm>
          <a:prstGeom prst="rect">
            <a:avLst/>
          </a:prstGeom>
          <a:noFill/>
        </p:spPr>
        <p:txBody>
          <a:bodyPr wrap="square" rtlCol="0">
            <a:spAutoFit/>
          </a:bodyPr>
          <a:lstStyle/>
          <a:p>
            <a:r>
              <a:rPr lang="en-US" dirty="0" smtClean="0">
                <a:solidFill>
                  <a:srgbClr val="C00000"/>
                </a:solidFill>
              </a:rPr>
              <a:t>4</a:t>
            </a:r>
            <a:endParaRPr lang="en-US" dirty="0">
              <a:solidFill>
                <a:srgbClr val="C00000"/>
              </a:solidFill>
            </a:endParaRPr>
          </a:p>
        </p:txBody>
      </p:sp>
    </p:spTree>
    <p:extLst>
      <p:ext uri="{BB962C8B-B14F-4D97-AF65-F5344CB8AC3E}">
        <p14:creationId xmlns:p14="http://schemas.microsoft.com/office/powerpoint/2010/main" val="2875430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53103" y="542785"/>
            <a:ext cx="7837228" cy="10633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Making the Bars</a:t>
            </a:r>
          </a:p>
        </p:txBody>
      </p:sp>
      <p:sp>
        <p:nvSpPr>
          <p:cNvPr id="3" name="Text Placeholder 2"/>
          <p:cNvSpPr txBox="1">
            <a:spLocks noGrp="1"/>
          </p:cNvSpPr>
          <p:nvPr>
            <p:ph type="body" idx="4294967295"/>
          </p:nvPr>
        </p:nvSpPr>
        <p:spPr>
          <a:xfrm>
            <a:off x="816378" y="1800791"/>
            <a:ext cx="7510677" cy="3702173"/>
          </a:xfrm>
        </p:spPr>
        <p:txBody>
          <a:bodyPr>
            <a:normAutofit fontScale="92500" lnSpcReduction="10000"/>
          </a:bodyPr>
          <a:lstStyle>
            <a:defPPr marL="432000" marR="0" lvl="0" indent="-324000">
              <a:spcBef>
                <a:spcPts val="0"/>
              </a:spcBef>
              <a:spcAft>
                <a:spcPts val="1417"/>
              </a:spcAft>
              <a:buClr>
                <a:srgbClr val="FF3366"/>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FF3366"/>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FF3366"/>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FF3366"/>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FF3366"/>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r>
              <a:rPr lang="en-US" dirty="0"/>
              <a:t>Decide how wide your bars should be based on</a:t>
            </a:r>
          </a:p>
          <a:p>
            <a:pPr lvl="1" rtl="0" hangingPunct="0"/>
            <a:r>
              <a:rPr lang="en-US" dirty="0"/>
              <a:t>The graph paper you are given</a:t>
            </a:r>
          </a:p>
          <a:p>
            <a:pPr lvl="1" rtl="0" hangingPunct="0"/>
            <a:r>
              <a:rPr lang="en-US" dirty="0"/>
              <a:t>The number of bars you have to graph</a:t>
            </a:r>
          </a:p>
          <a:p>
            <a:pPr lvl="0"/>
            <a:r>
              <a:rPr lang="en-US" dirty="0"/>
              <a:t>Make your bars the appropriate </a:t>
            </a:r>
            <a:r>
              <a:rPr lang="en-US" dirty="0" smtClean="0"/>
              <a:t>height</a:t>
            </a:r>
          </a:p>
          <a:p>
            <a:pPr lvl="1"/>
            <a:r>
              <a:rPr lang="en-US" dirty="0" smtClean="0"/>
              <a:t>Do not color in your bars</a:t>
            </a:r>
            <a:endParaRPr lang="en-US" dirty="0"/>
          </a:p>
          <a:p>
            <a:pPr lvl="0"/>
            <a:r>
              <a:rPr lang="en-US" dirty="0"/>
              <a:t>Label each of your bars</a:t>
            </a:r>
          </a:p>
        </p:txBody>
      </p:sp>
    </p:spTree>
    <p:extLst>
      <p:ext uri="{BB962C8B-B14F-4D97-AF65-F5344CB8AC3E}">
        <p14:creationId xmlns:p14="http://schemas.microsoft.com/office/powerpoint/2010/main" val="2536527337"/>
      </p:ext>
    </p:extLst>
  </p:cSld>
  <p:clrMapOvr>
    <a:masterClrMapping/>
  </p:clrMapOvr>
  <mc:AlternateContent xmlns:mc="http://schemas.openxmlformats.org/markup-compatibility/2006" xmlns:p14="http://schemas.microsoft.com/office/powerpoint/2010/main">
    <mc:Choice Requires="p14">
      <p:transition spd="slow" p14:dur="2000" advTm="16000"/>
    </mc:Choice>
    <mc:Fallback xmlns="">
      <p:transition spd="slow" advTm="16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53103" y="542785"/>
            <a:ext cx="7837228" cy="10633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Graphing Data</a:t>
            </a:r>
          </a:p>
        </p:txBody>
      </p:sp>
      <p:sp>
        <p:nvSpPr>
          <p:cNvPr id="3" name="Text Placeholder 2"/>
          <p:cNvSpPr txBox="1">
            <a:spLocks noGrp="1"/>
          </p:cNvSpPr>
          <p:nvPr>
            <p:ph type="body" idx="4294967295"/>
          </p:nvPr>
        </p:nvSpPr>
        <p:spPr>
          <a:xfrm>
            <a:off x="816378" y="1800792"/>
            <a:ext cx="7510677" cy="4020920"/>
          </a:xfrm>
        </p:spPr>
        <p:txBody>
          <a:bodyPr>
            <a:normAutofit lnSpcReduction="10000"/>
          </a:bodyPr>
          <a:lstStyle>
            <a:defPPr marL="432000" marR="0" lvl="0" indent="-324000">
              <a:spcBef>
                <a:spcPts val="0"/>
              </a:spcBef>
              <a:spcAft>
                <a:spcPts val="1417"/>
              </a:spcAft>
              <a:buClr>
                <a:srgbClr val="FF3366"/>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FF3366"/>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FF3366"/>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FF3366"/>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FF3366"/>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r>
              <a:rPr lang="en-US" b="1" dirty="0"/>
              <a:t>Students will need to make a bar graph using data provided by the teacher</a:t>
            </a:r>
          </a:p>
          <a:p>
            <a:pPr lvl="1" rtl="0" hangingPunct="0"/>
            <a:r>
              <a:rPr lang="en-US" dirty="0"/>
              <a:t>Independent Variable</a:t>
            </a:r>
          </a:p>
          <a:p>
            <a:pPr lvl="1" rtl="0" hangingPunct="0"/>
            <a:r>
              <a:rPr lang="en-US" dirty="0"/>
              <a:t>Dependent Variable</a:t>
            </a:r>
          </a:p>
          <a:p>
            <a:pPr lvl="1" rtl="0" hangingPunct="0"/>
            <a:r>
              <a:rPr lang="en-US" dirty="0"/>
              <a:t>Title</a:t>
            </a:r>
          </a:p>
          <a:p>
            <a:pPr lvl="1" rtl="0" hangingPunct="0"/>
            <a:r>
              <a:rPr lang="en-US" dirty="0"/>
              <a:t>Appropriate numbering system for data</a:t>
            </a:r>
          </a:p>
          <a:p>
            <a:pPr lvl="1" rtl="0" hangingPunct="0"/>
            <a:r>
              <a:rPr lang="en-US" dirty="0"/>
              <a:t>Bars: consistent width, consistent spacing, bars are labeled, and the go the correct height  </a:t>
            </a:r>
          </a:p>
        </p:txBody>
      </p:sp>
    </p:spTree>
    <p:extLst>
      <p:ext uri="{BB962C8B-B14F-4D97-AF65-F5344CB8AC3E}">
        <p14:creationId xmlns:p14="http://schemas.microsoft.com/office/powerpoint/2010/main" val="521144840"/>
      </p:ext>
    </p:extLst>
  </p:cSld>
  <p:clrMapOvr>
    <a:masterClrMapping/>
  </p:clrMapOvr>
  <mc:AlternateContent xmlns:mc="http://schemas.openxmlformats.org/markup-compatibility/2006" xmlns:p14="http://schemas.microsoft.com/office/powerpoint/2010/main">
    <mc:Choice Requires="p14">
      <p:transition spd="slow" p14:dur="2000" advTm="16000"/>
    </mc:Choice>
    <mc:Fallback xmlns="">
      <p:transition spd="slow" advTm="16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Bars</a:t>
            </a:r>
            <a:endParaRPr lang="en-US" dirty="0"/>
          </a:p>
        </p:txBody>
      </p:sp>
      <p:sp>
        <p:nvSpPr>
          <p:cNvPr id="3" name="Content Placeholder 2"/>
          <p:cNvSpPr>
            <a:spLocks noGrp="1"/>
          </p:cNvSpPr>
          <p:nvPr>
            <p:ph idx="1"/>
          </p:nvPr>
        </p:nvSpPr>
        <p:spPr/>
        <p:txBody>
          <a:bodyPr/>
          <a:lstStyle/>
          <a:p>
            <a:r>
              <a:rPr lang="en-US" dirty="0" smtClean="0"/>
              <a:t>You need to make 3 bars, so figure out a plan which will be consistent and neat</a:t>
            </a:r>
            <a:endParaRPr lang="en-US" dirty="0"/>
          </a:p>
        </p:txBody>
      </p:sp>
    </p:spTree>
    <p:extLst>
      <p:ext uri="{BB962C8B-B14F-4D97-AF65-F5344CB8AC3E}">
        <p14:creationId xmlns:p14="http://schemas.microsoft.com/office/powerpoint/2010/main" val="1725442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Bars</a:t>
            </a:r>
            <a:endParaRPr lang="en-US" dirty="0"/>
          </a:p>
        </p:txBody>
      </p:sp>
      <p:sp>
        <p:nvSpPr>
          <p:cNvPr id="3" name="Content Placeholder 2"/>
          <p:cNvSpPr>
            <a:spLocks noGrp="1"/>
          </p:cNvSpPr>
          <p:nvPr>
            <p:ph idx="1"/>
          </p:nvPr>
        </p:nvSpPr>
        <p:spPr/>
        <p:txBody>
          <a:bodyPr/>
          <a:lstStyle/>
          <a:p>
            <a:r>
              <a:rPr lang="en-US" dirty="0" smtClean="0"/>
              <a:t>Label your bars and have them go to </a:t>
            </a:r>
            <a:r>
              <a:rPr lang="en-US" smtClean="0"/>
              <a:t>the right </a:t>
            </a:r>
            <a:r>
              <a:rPr lang="en-US" dirty="0" smtClean="0"/>
              <a:t>height.  (do not color in your bars)</a:t>
            </a:r>
            <a:endParaRPr lang="en-US" dirty="0"/>
          </a:p>
        </p:txBody>
      </p:sp>
    </p:spTree>
    <p:extLst>
      <p:ext uri="{BB962C8B-B14F-4D97-AF65-F5344CB8AC3E}">
        <p14:creationId xmlns:p14="http://schemas.microsoft.com/office/powerpoint/2010/main" val="1647199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4179966"/>
              </p:ext>
            </p:extLst>
          </p:nvPr>
        </p:nvGraphicFramePr>
        <p:xfrm>
          <a:off x="2586829" y="1600200"/>
          <a:ext cx="3724280" cy="3276600"/>
        </p:xfrm>
        <a:graphic>
          <a:graphicData uri="http://schemas.openxmlformats.org/drawingml/2006/table">
            <a:tbl>
              <a:tblPr>
                <a:tableStyleId>{5C22544A-7EE6-4342-B048-85BDC9FD1C3A}</a:tableStyleId>
              </a:tblPr>
              <a:tblGrid>
                <a:gridCol w="372428"/>
                <a:gridCol w="372428"/>
                <a:gridCol w="372428"/>
                <a:gridCol w="372428"/>
                <a:gridCol w="372428"/>
                <a:gridCol w="372428"/>
                <a:gridCol w="372428"/>
                <a:gridCol w="372428"/>
                <a:gridCol w="372428"/>
                <a:gridCol w="372428"/>
              </a:tblGrid>
              <a:tr h="327660">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r>
            </a:tbl>
          </a:graphicData>
        </a:graphic>
      </p:graphicFrame>
      <p:cxnSp>
        <p:nvCxnSpPr>
          <p:cNvPr id="5" name="Straight Connector 4"/>
          <p:cNvCxnSpPr/>
          <p:nvPr/>
        </p:nvCxnSpPr>
        <p:spPr>
          <a:xfrm>
            <a:off x="2709863" y="1143000"/>
            <a:ext cx="3478212" cy="0"/>
          </a:xfrm>
          <a:prstGeom prst="line">
            <a:avLst/>
          </a:prstGeom>
          <a:ln w="36758">
            <a:solidFill>
              <a:schemeClr val="tx1"/>
            </a:solidFill>
            <a:prstDash val="solid"/>
          </a:ln>
        </p:spPr>
      </p:cxnSp>
      <p:cxnSp>
        <p:nvCxnSpPr>
          <p:cNvPr id="6" name="Straight Connector 5"/>
          <p:cNvCxnSpPr/>
          <p:nvPr/>
        </p:nvCxnSpPr>
        <p:spPr>
          <a:xfrm>
            <a:off x="2798763" y="6019800"/>
            <a:ext cx="3389312" cy="0"/>
          </a:xfrm>
          <a:prstGeom prst="line">
            <a:avLst/>
          </a:prstGeom>
          <a:ln w="36758">
            <a:solidFill>
              <a:schemeClr val="tx1"/>
            </a:solidFill>
            <a:prstDash val="solid"/>
          </a:ln>
        </p:spPr>
      </p:cxnSp>
      <p:cxnSp>
        <p:nvCxnSpPr>
          <p:cNvPr id="7" name="Straight Connector 6"/>
          <p:cNvCxnSpPr/>
          <p:nvPr/>
        </p:nvCxnSpPr>
        <p:spPr>
          <a:xfrm>
            <a:off x="1828800" y="1600200"/>
            <a:ext cx="0" cy="3086100"/>
          </a:xfrm>
          <a:prstGeom prst="line">
            <a:avLst/>
          </a:prstGeom>
          <a:ln w="36758">
            <a:solidFill>
              <a:schemeClr val="tx1"/>
            </a:solidFill>
            <a:prstDash val="solid"/>
          </a:ln>
        </p:spPr>
      </p:cxnSp>
      <p:sp>
        <p:nvSpPr>
          <p:cNvPr id="8" name="Rectangle 4"/>
          <p:cNvSpPr>
            <a:spLocks noChangeArrowheads="1"/>
          </p:cNvSpPr>
          <p:nvPr/>
        </p:nvSpPr>
        <p:spPr bwMode="auto">
          <a:xfrm>
            <a:off x="2590800" y="17621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5"/>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6"/>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Comic Sans MS" pitchFamily="66" charset="0"/>
                <a:ea typeface="Lucida Sans Unicode" pitchFamily="34" charset="0"/>
                <a:cs typeface="Times New Roman" pitchFamily="18" charset="0"/>
              </a:rPr>
              <a:t>				</a:t>
            </a:r>
            <a:endParaRPr kumimoji="0" lang="en-US" altLang="zh-CN"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endParaRPr>
          </a:p>
        </p:txBody>
      </p:sp>
      <mc:AlternateContent xmlns:mc="http://schemas.openxmlformats.org/markup-compatibility/2006" xmlns:p14="http://schemas.microsoft.com/office/powerpoint/2010/main">
        <mc:Choice Requires="p14">
          <p:contentPart p14:bwMode="auto" r:id="rId2">
            <p14:nvContentPartPr>
              <p14:cNvPr id="3" name="Ink 2"/>
              <p14:cNvContentPartPr/>
              <p14:nvPr/>
            </p14:nvContentPartPr>
            <p14:xfrm>
              <a:off x="1401840" y="839520"/>
              <a:ext cx="4804560" cy="5331240"/>
            </p14:xfrm>
          </p:contentPart>
        </mc:Choice>
        <mc:Fallback xmlns="">
          <p:pic>
            <p:nvPicPr>
              <p:cNvPr id="3" name="Ink 2"/>
              <p:cNvPicPr/>
              <p:nvPr/>
            </p:nvPicPr>
            <p:blipFill>
              <a:blip r:embed="rId3"/>
              <a:stretch>
                <a:fillRect/>
              </a:stretch>
            </p:blipFill>
            <p:spPr>
              <a:xfrm>
                <a:off x="1392480" y="830160"/>
                <a:ext cx="4823280" cy="5349960"/>
              </a:xfrm>
              <a:prstGeom prst="rect">
                <a:avLst/>
              </a:prstGeom>
            </p:spPr>
          </p:pic>
        </mc:Fallback>
      </mc:AlternateContent>
    </p:spTree>
    <p:extLst>
      <p:ext uri="{BB962C8B-B14F-4D97-AF65-F5344CB8AC3E}">
        <p14:creationId xmlns:p14="http://schemas.microsoft.com/office/powerpoint/2010/main" val="188011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53103" y="542785"/>
            <a:ext cx="7837228" cy="10633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Variable and Titles on Graphs</a:t>
            </a:r>
          </a:p>
        </p:txBody>
      </p:sp>
      <p:sp>
        <p:nvSpPr>
          <p:cNvPr id="3" name="Text Placeholder 2"/>
          <p:cNvSpPr txBox="1">
            <a:spLocks noGrp="1"/>
          </p:cNvSpPr>
          <p:nvPr>
            <p:ph type="body" idx="4294967295"/>
          </p:nvPr>
        </p:nvSpPr>
        <p:spPr>
          <a:xfrm>
            <a:off x="816378" y="1800791"/>
            <a:ext cx="7510677" cy="3710011"/>
          </a:xfrm>
        </p:spPr>
        <p:txBody>
          <a:bodyPr>
            <a:normAutofit fontScale="92500" lnSpcReduction="20000"/>
          </a:bodyPr>
          <a:lstStyle>
            <a:defPPr marL="432000" marR="0" lvl="0" indent="-324000">
              <a:spcBef>
                <a:spcPts val="0"/>
              </a:spcBef>
              <a:spcAft>
                <a:spcPts val="1417"/>
              </a:spcAft>
              <a:buClr>
                <a:srgbClr val="FF3366"/>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FF3366"/>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FF3366"/>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FF3366"/>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FF3366"/>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FF3366"/>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r>
              <a:rPr lang="en-US"/>
              <a:t>The </a:t>
            </a:r>
            <a:r>
              <a:rPr lang="en-US" b="1" u="sng"/>
              <a:t>independent variable</a:t>
            </a:r>
            <a:r>
              <a:rPr lang="en-US"/>
              <a:t> should be on the bottom (ie.  X-axis)</a:t>
            </a:r>
          </a:p>
          <a:p>
            <a:pPr lvl="0"/>
            <a:r>
              <a:rPr lang="en-US"/>
              <a:t>The </a:t>
            </a:r>
            <a:r>
              <a:rPr lang="en-US" b="1" u="sng"/>
              <a:t>dependent variable</a:t>
            </a:r>
            <a:r>
              <a:rPr lang="en-US"/>
              <a:t> should be on the left side (ie. Y-axis)</a:t>
            </a:r>
          </a:p>
          <a:p>
            <a:pPr lvl="1" rtl="0" hangingPunct="0"/>
            <a:r>
              <a:rPr lang="en-US"/>
              <a:t>Don't forget to use the unit (ie. cm, kg, etc.)</a:t>
            </a:r>
          </a:p>
          <a:p>
            <a:pPr lvl="0"/>
            <a:r>
              <a:rPr lang="en-US"/>
              <a:t>The title should be on the top and should be </a:t>
            </a:r>
            <a:r>
              <a:rPr lang="en-US" b="1" u="sng"/>
              <a:t>independent variable vs. dependent variable</a:t>
            </a:r>
          </a:p>
        </p:txBody>
      </p:sp>
    </p:spTree>
    <p:extLst>
      <p:ext uri="{BB962C8B-B14F-4D97-AF65-F5344CB8AC3E}">
        <p14:creationId xmlns:p14="http://schemas.microsoft.com/office/powerpoint/2010/main" val="2413672044"/>
      </p:ext>
    </p:extLst>
  </p:cSld>
  <p:clrMapOvr>
    <a:masterClrMapping/>
  </p:clrMapOvr>
  <mc:AlternateContent xmlns:mc="http://schemas.openxmlformats.org/markup-compatibility/2006" xmlns:p14="http://schemas.microsoft.com/office/powerpoint/2010/main">
    <mc:Choice Requires="p14">
      <p:transition spd="slow" p14:dur="2000" advTm="16000"/>
    </mc:Choice>
    <mc:Fallback xmlns="">
      <p:transition spd="slow" advTm="16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the Independent Variable on the Bottom Line of the Graph Paper</a:t>
            </a:r>
            <a:endParaRPr lang="en-US" dirty="0"/>
          </a:p>
        </p:txBody>
      </p:sp>
      <p:graphicFrame>
        <p:nvGraphicFramePr>
          <p:cNvPr id="4" name="Content Placeholder 3"/>
          <p:cNvGraphicFramePr>
            <a:graphicFrameLocks noGrp="1"/>
          </p:cNvGraphicFramePr>
          <p:nvPr>
            <p:ph idx="1"/>
          </p:nvPr>
        </p:nvGraphicFramePr>
        <p:xfrm>
          <a:off x="2709860" y="2224881"/>
          <a:ext cx="3724280" cy="3276600"/>
        </p:xfrm>
        <a:graphic>
          <a:graphicData uri="http://schemas.openxmlformats.org/drawingml/2006/table">
            <a:tbl>
              <a:tblPr>
                <a:tableStyleId>{5C22544A-7EE6-4342-B048-85BDC9FD1C3A}</a:tableStyleId>
              </a:tblPr>
              <a:tblGrid>
                <a:gridCol w="372428"/>
                <a:gridCol w="372428"/>
                <a:gridCol w="372428"/>
                <a:gridCol w="372428"/>
                <a:gridCol w="372428"/>
                <a:gridCol w="372428"/>
                <a:gridCol w="372428"/>
                <a:gridCol w="372428"/>
                <a:gridCol w="372428"/>
                <a:gridCol w="372428"/>
              </a:tblGrid>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r>
            </a:tbl>
          </a:graphicData>
        </a:graphic>
      </p:graphicFrame>
      <p:cxnSp>
        <p:nvCxnSpPr>
          <p:cNvPr id="5" name="Straight Connector 4"/>
          <p:cNvCxnSpPr/>
          <p:nvPr/>
        </p:nvCxnSpPr>
        <p:spPr>
          <a:xfrm>
            <a:off x="2709863" y="1752600"/>
            <a:ext cx="3478212" cy="0"/>
          </a:xfrm>
          <a:prstGeom prst="line">
            <a:avLst/>
          </a:prstGeom>
          <a:ln w="36758">
            <a:solidFill>
              <a:srgbClr val="000000"/>
            </a:solidFill>
            <a:prstDash val="solid"/>
          </a:ln>
        </p:spPr>
      </p:cxnSp>
      <p:cxnSp>
        <p:nvCxnSpPr>
          <p:cNvPr id="6" name="Straight Connector 5"/>
          <p:cNvCxnSpPr/>
          <p:nvPr/>
        </p:nvCxnSpPr>
        <p:spPr>
          <a:xfrm>
            <a:off x="2798763" y="6019800"/>
            <a:ext cx="3389312" cy="0"/>
          </a:xfrm>
          <a:prstGeom prst="line">
            <a:avLst/>
          </a:prstGeom>
          <a:ln w="36758">
            <a:solidFill>
              <a:srgbClr val="C00000"/>
            </a:solidFill>
            <a:prstDash val="solid"/>
          </a:ln>
        </p:spPr>
      </p:cxnSp>
      <p:cxnSp>
        <p:nvCxnSpPr>
          <p:cNvPr id="7" name="Straight Connector 6"/>
          <p:cNvCxnSpPr/>
          <p:nvPr/>
        </p:nvCxnSpPr>
        <p:spPr>
          <a:xfrm>
            <a:off x="2057400" y="2319338"/>
            <a:ext cx="0" cy="3086100"/>
          </a:xfrm>
          <a:prstGeom prst="line">
            <a:avLst/>
          </a:prstGeom>
          <a:ln w="36758">
            <a:solidFill>
              <a:srgbClr val="000000"/>
            </a:solidFill>
            <a:prstDash val="solid"/>
          </a:ln>
        </p:spPr>
      </p:cxnSp>
      <p:sp>
        <p:nvSpPr>
          <p:cNvPr id="8" name="Rectangle 4"/>
          <p:cNvSpPr>
            <a:spLocks noChangeArrowheads="1"/>
          </p:cNvSpPr>
          <p:nvPr/>
        </p:nvSpPr>
        <p:spPr bwMode="auto">
          <a:xfrm>
            <a:off x="2709863" y="2224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5"/>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6"/>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Comic Sans MS" pitchFamily="66" charset="0"/>
                <a:ea typeface="Lucida Sans Unicode" pitchFamily="34" charset="0"/>
                <a:cs typeface="Times New Roman" pitchFamily="18" charset="0"/>
              </a:rPr>
              <a:t>				</a:t>
            </a:r>
            <a:endParaRPr kumimoji="0" lang="en-US" altLang="zh-CN"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838728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graphicFrame>
        <p:nvGraphicFramePr>
          <p:cNvPr id="4" name="Content Placeholder 3"/>
          <p:cNvGraphicFramePr>
            <a:graphicFrameLocks noGrp="1"/>
          </p:cNvGraphicFramePr>
          <p:nvPr>
            <p:ph idx="1"/>
          </p:nvPr>
        </p:nvGraphicFramePr>
        <p:xfrm>
          <a:off x="2709860" y="2224881"/>
          <a:ext cx="3724280" cy="3276600"/>
        </p:xfrm>
        <a:graphic>
          <a:graphicData uri="http://schemas.openxmlformats.org/drawingml/2006/table">
            <a:tbl>
              <a:tblPr>
                <a:tableStyleId>{5C22544A-7EE6-4342-B048-85BDC9FD1C3A}</a:tableStyleId>
              </a:tblPr>
              <a:tblGrid>
                <a:gridCol w="372428"/>
                <a:gridCol w="372428"/>
                <a:gridCol w="372428"/>
                <a:gridCol w="372428"/>
                <a:gridCol w="372428"/>
                <a:gridCol w="372428"/>
                <a:gridCol w="372428"/>
                <a:gridCol w="372428"/>
                <a:gridCol w="372428"/>
                <a:gridCol w="372428"/>
              </a:tblGrid>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r>
            </a:tbl>
          </a:graphicData>
        </a:graphic>
      </p:graphicFrame>
      <p:cxnSp>
        <p:nvCxnSpPr>
          <p:cNvPr id="5" name="Straight Connector 4"/>
          <p:cNvCxnSpPr/>
          <p:nvPr/>
        </p:nvCxnSpPr>
        <p:spPr>
          <a:xfrm>
            <a:off x="2709863" y="1752600"/>
            <a:ext cx="3478212" cy="0"/>
          </a:xfrm>
          <a:prstGeom prst="line">
            <a:avLst/>
          </a:prstGeom>
          <a:ln w="36758">
            <a:solidFill>
              <a:srgbClr val="000000"/>
            </a:solidFill>
            <a:prstDash val="solid"/>
          </a:ln>
        </p:spPr>
      </p:cxnSp>
      <p:cxnSp>
        <p:nvCxnSpPr>
          <p:cNvPr id="6" name="Straight Connector 5"/>
          <p:cNvCxnSpPr/>
          <p:nvPr/>
        </p:nvCxnSpPr>
        <p:spPr>
          <a:xfrm>
            <a:off x="2798763" y="6019800"/>
            <a:ext cx="3389312" cy="0"/>
          </a:xfrm>
          <a:prstGeom prst="line">
            <a:avLst/>
          </a:prstGeom>
          <a:ln w="36758">
            <a:solidFill>
              <a:srgbClr val="C00000"/>
            </a:solidFill>
            <a:prstDash val="solid"/>
          </a:ln>
        </p:spPr>
      </p:cxnSp>
      <p:cxnSp>
        <p:nvCxnSpPr>
          <p:cNvPr id="7" name="Straight Connector 6"/>
          <p:cNvCxnSpPr/>
          <p:nvPr/>
        </p:nvCxnSpPr>
        <p:spPr>
          <a:xfrm>
            <a:off x="2057400" y="2319338"/>
            <a:ext cx="0" cy="3086100"/>
          </a:xfrm>
          <a:prstGeom prst="line">
            <a:avLst/>
          </a:prstGeom>
          <a:ln w="36758">
            <a:solidFill>
              <a:srgbClr val="000000"/>
            </a:solidFill>
            <a:prstDash val="solid"/>
          </a:ln>
        </p:spPr>
      </p:cxnSp>
      <p:sp>
        <p:nvSpPr>
          <p:cNvPr id="8" name="Rectangle 4"/>
          <p:cNvSpPr>
            <a:spLocks noChangeArrowheads="1"/>
          </p:cNvSpPr>
          <p:nvPr/>
        </p:nvSpPr>
        <p:spPr bwMode="auto">
          <a:xfrm>
            <a:off x="2709863" y="2224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5"/>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6"/>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Comic Sans MS" pitchFamily="66" charset="0"/>
                <a:ea typeface="Lucida Sans Unicode" pitchFamily="34" charset="0"/>
                <a:cs typeface="Times New Roman" pitchFamily="18" charset="0"/>
              </a:rPr>
              <a:t>				</a:t>
            </a:r>
            <a:endParaRPr kumimoji="0" lang="en-US" altLang="zh-CN"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Arial" pitchFamily="34" charset="0"/>
            </a:endParaRPr>
          </a:p>
        </p:txBody>
      </p:sp>
      <p:sp>
        <p:nvSpPr>
          <p:cNvPr id="3" name="TextBox 2"/>
          <p:cNvSpPr txBox="1"/>
          <p:nvPr/>
        </p:nvSpPr>
        <p:spPr>
          <a:xfrm>
            <a:off x="2798763" y="5594866"/>
            <a:ext cx="3678237" cy="523220"/>
          </a:xfrm>
          <a:prstGeom prst="rect">
            <a:avLst/>
          </a:prstGeom>
          <a:noFill/>
        </p:spPr>
        <p:txBody>
          <a:bodyPr wrap="square" rtlCol="0">
            <a:spAutoFit/>
          </a:bodyPr>
          <a:lstStyle/>
          <a:p>
            <a:r>
              <a:rPr lang="en-US" sz="2800" dirty="0" smtClean="0"/>
              <a:t>Flavor of Chewing Gum</a:t>
            </a:r>
            <a:endParaRPr lang="en-US" sz="2800" dirty="0"/>
          </a:p>
        </p:txBody>
      </p:sp>
    </p:spTree>
    <p:extLst>
      <p:ext uri="{BB962C8B-B14F-4D97-AF65-F5344CB8AC3E}">
        <p14:creationId xmlns:p14="http://schemas.microsoft.com/office/powerpoint/2010/main" val="1224563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Write the Dependent Variable on the Left Side of the Graph Paper (include the units being used)</a:t>
            </a:r>
            <a:endParaRPr lang="en-US" sz="3200" dirty="0"/>
          </a:p>
        </p:txBody>
      </p:sp>
      <p:graphicFrame>
        <p:nvGraphicFramePr>
          <p:cNvPr id="4" name="Content Placeholder 3"/>
          <p:cNvGraphicFramePr>
            <a:graphicFrameLocks noGrp="1"/>
          </p:cNvGraphicFramePr>
          <p:nvPr>
            <p:ph idx="1"/>
          </p:nvPr>
        </p:nvGraphicFramePr>
        <p:xfrm>
          <a:off x="2709860" y="2224881"/>
          <a:ext cx="3724280" cy="3276600"/>
        </p:xfrm>
        <a:graphic>
          <a:graphicData uri="http://schemas.openxmlformats.org/drawingml/2006/table">
            <a:tbl>
              <a:tblPr>
                <a:tableStyleId>{5C22544A-7EE6-4342-B048-85BDC9FD1C3A}</a:tableStyleId>
              </a:tblPr>
              <a:tblGrid>
                <a:gridCol w="372428"/>
                <a:gridCol w="372428"/>
                <a:gridCol w="372428"/>
                <a:gridCol w="372428"/>
                <a:gridCol w="372428"/>
                <a:gridCol w="372428"/>
                <a:gridCol w="372428"/>
                <a:gridCol w="372428"/>
                <a:gridCol w="372428"/>
                <a:gridCol w="372428"/>
              </a:tblGrid>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r>
            </a:tbl>
          </a:graphicData>
        </a:graphic>
      </p:graphicFrame>
      <p:cxnSp>
        <p:nvCxnSpPr>
          <p:cNvPr id="5" name="Straight Connector 4"/>
          <p:cNvCxnSpPr/>
          <p:nvPr/>
        </p:nvCxnSpPr>
        <p:spPr>
          <a:xfrm>
            <a:off x="2709863" y="1752600"/>
            <a:ext cx="3478212" cy="0"/>
          </a:xfrm>
          <a:prstGeom prst="line">
            <a:avLst/>
          </a:prstGeom>
          <a:ln w="36758">
            <a:solidFill>
              <a:srgbClr val="000000"/>
            </a:solidFill>
            <a:prstDash val="solid"/>
          </a:ln>
        </p:spPr>
      </p:cxnSp>
      <p:cxnSp>
        <p:nvCxnSpPr>
          <p:cNvPr id="6" name="Straight Connector 5"/>
          <p:cNvCxnSpPr/>
          <p:nvPr/>
        </p:nvCxnSpPr>
        <p:spPr>
          <a:xfrm>
            <a:off x="2798763" y="6019800"/>
            <a:ext cx="3389312" cy="0"/>
          </a:xfrm>
          <a:prstGeom prst="line">
            <a:avLst/>
          </a:prstGeom>
          <a:ln w="36758">
            <a:solidFill>
              <a:schemeClr val="tx1"/>
            </a:solidFill>
            <a:prstDash val="solid"/>
          </a:ln>
        </p:spPr>
      </p:cxnSp>
      <p:cxnSp>
        <p:nvCxnSpPr>
          <p:cNvPr id="7" name="Straight Connector 6"/>
          <p:cNvCxnSpPr/>
          <p:nvPr/>
        </p:nvCxnSpPr>
        <p:spPr>
          <a:xfrm>
            <a:off x="2057400" y="2319338"/>
            <a:ext cx="0" cy="3086100"/>
          </a:xfrm>
          <a:prstGeom prst="line">
            <a:avLst/>
          </a:prstGeom>
          <a:ln w="36758">
            <a:solidFill>
              <a:srgbClr val="C00000"/>
            </a:solidFill>
            <a:prstDash val="solid"/>
          </a:ln>
        </p:spPr>
      </p:cxnSp>
      <p:sp>
        <p:nvSpPr>
          <p:cNvPr id="8" name="Rectangle 4"/>
          <p:cNvSpPr>
            <a:spLocks noChangeArrowheads="1"/>
          </p:cNvSpPr>
          <p:nvPr/>
        </p:nvSpPr>
        <p:spPr bwMode="auto">
          <a:xfrm>
            <a:off x="2709863" y="2224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5"/>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6"/>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Comic Sans MS" pitchFamily="66" charset="0"/>
                <a:ea typeface="Lucida Sans Unicode" pitchFamily="34" charset="0"/>
                <a:cs typeface="Times New Roman" pitchFamily="18" charset="0"/>
              </a:rPr>
              <a:t>				</a:t>
            </a:r>
            <a:endParaRPr kumimoji="0" lang="en-US" altLang="zh-CN"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036452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p>
        </p:txBody>
      </p:sp>
      <p:graphicFrame>
        <p:nvGraphicFramePr>
          <p:cNvPr id="4" name="Content Placeholder 3"/>
          <p:cNvGraphicFramePr>
            <a:graphicFrameLocks noGrp="1"/>
          </p:cNvGraphicFramePr>
          <p:nvPr>
            <p:ph idx="1"/>
          </p:nvPr>
        </p:nvGraphicFramePr>
        <p:xfrm>
          <a:off x="2709860" y="2224881"/>
          <a:ext cx="3724280" cy="3276600"/>
        </p:xfrm>
        <a:graphic>
          <a:graphicData uri="http://schemas.openxmlformats.org/drawingml/2006/table">
            <a:tbl>
              <a:tblPr>
                <a:tableStyleId>{5C22544A-7EE6-4342-B048-85BDC9FD1C3A}</a:tableStyleId>
              </a:tblPr>
              <a:tblGrid>
                <a:gridCol w="372428"/>
                <a:gridCol w="372428"/>
                <a:gridCol w="372428"/>
                <a:gridCol w="372428"/>
                <a:gridCol w="372428"/>
                <a:gridCol w="372428"/>
                <a:gridCol w="372428"/>
                <a:gridCol w="372428"/>
                <a:gridCol w="372428"/>
                <a:gridCol w="372428"/>
              </a:tblGrid>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r>
            </a:tbl>
          </a:graphicData>
        </a:graphic>
      </p:graphicFrame>
      <p:cxnSp>
        <p:nvCxnSpPr>
          <p:cNvPr id="5" name="Straight Connector 4"/>
          <p:cNvCxnSpPr/>
          <p:nvPr/>
        </p:nvCxnSpPr>
        <p:spPr>
          <a:xfrm>
            <a:off x="2709863" y="1752600"/>
            <a:ext cx="3478212" cy="0"/>
          </a:xfrm>
          <a:prstGeom prst="line">
            <a:avLst/>
          </a:prstGeom>
          <a:ln w="36758">
            <a:solidFill>
              <a:srgbClr val="000000"/>
            </a:solidFill>
            <a:prstDash val="solid"/>
          </a:ln>
        </p:spPr>
      </p:cxnSp>
      <p:cxnSp>
        <p:nvCxnSpPr>
          <p:cNvPr id="6" name="Straight Connector 5"/>
          <p:cNvCxnSpPr/>
          <p:nvPr/>
        </p:nvCxnSpPr>
        <p:spPr>
          <a:xfrm>
            <a:off x="2798763" y="6019800"/>
            <a:ext cx="3389312" cy="0"/>
          </a:xfrm>
          <a:prstGeom prst="line">
            <a:avLst/>
          </a:prstGeom>
          <a:ln w="36758">
            <a:solidFill>
              <a:schemeClr val="tx1"/>
            </a:solidFill>
            <a:prstDash val="solid"/>
          </a:ln>
        </p:spPr>
      </p:cxnSp>
      <p:cxnSp>
        <p:nvCxnSpPr>
          <p:cNvPr id="7" name="Straight Connector 6"/>
          <p:cNvCxnSpPr/>
          <p:nvPr/>
        </p:nvCxnSpPr>
        <p:spPr>
          <a:xfrm>
            <a:off x="2057400" y="2319338"/>
            <a:ext cx="0" cy="3086100"/>
          </a:xfrm>
          <a:prstGeom prst="line">
            <a:avLst/>
          </a:prstGeom>
          <a:ln w="36758">
            <a:solidFill>
              <a:srgbClr val="C00000"/>
            </a:solidFill>
            <a:prstDash val="solid"/>
          </a:ln>
        </p:spPr>
      </p:cxnSp>
      <p:sp>
        <p:nvSpPr>
          <p:cNvPr id="8" name="Rectangle 4"/>
          <p:cNvSpPr>
            <a:spLocks noChangeArrowheads="1"/>
          </p:cNvSpPr>
          <p:nvPr/>
        </p:nvSpPr>
        <p:spPr bwMode="auto">
          <a:xfrm>
            <a:off x="2709863" y="2224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5"/>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6"/>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Comic Sans MS" pitchFamily="66" charset="0"/>
                <a:ea typeface="Lucida Sans Unicode" pitchFamily="34" charset="0"/>
                <a:cs typeface="Times New Roman" pitchFamily="18" charset="0"/>
              </a:rPr>
              <a:t>				</a:t>
            </a:r>
            <a:endParaRPr kumimoji="0" lang="en-US" altLang="zh-CN"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Arial" pitchFamily="34" charset="0"/>
            </a:endParaRPr>
          </a:p>
        </p:txBody>
      </p:sp>
      <p:sp>
        <p:nvSpPr>
          <p:cNvPr id="3" name="TextBox 2"/>
          <p:cNvSpPr txBox="1"/>
          <p:nvPr/>
        </p:nvSpPr>
        <p:spPr>
          <a:xfrm rot="16200000">
            <a:off x="-35720" y="3470552"/>
            <a:ext cx="3500439" cy="369332"/>
          </a:xfrm>
          <a:prstGeom prst="rect">
            <a:avLst/>
          </a:prstGeom>
          <a:noFill/>
        </p:spPr>
        <p:txBody>
          <a:bodyPr wrap="square" rtlCol="0">
            <a:spAutoFit/>
          </a:bodyPr>
          <a:lstStyle/>
          <a:p>
            <a:r>
              <a:rPr lang="en-US" b="1" dirty="0" smtClean="0"/>
              <a:t>Time the Flavor Lasted (minutes)</a:t>
            </a:r>
            <a:endParaRPr lang="en-US" b="1" dirty="0"/>
          </a:p>
        </p:txBody>
      </p:sp>
    </p:spTree>
    <p:extLst>
      <p:ext uri="{BB962C8B-B14F-4D97-AF65-F5344CB8AC3E}">
        <p14:creationId xmlns:p14="http://schemas.microsoft.com/office/powerpoint/2010/main" val="1403242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Write the Title on the Top (steal the variables and write them on the top with vs. in between)</a:t>
            </a:r>
            <a:endParaRPr lang="en-US" sz="3200" dirty="0"/>
          </a:p>
        </p:txBody>
      </p:sp>
      <p:graphicFrame>
        <p:nvGraphicFramePr>
          <p:cNvPr id="4" name="Content Placeholder 3"/>
          <p:cNvGraphicFramePr>
            <a:graphicFrameLocks noGrp="1"/>
          </p:cNvGraphicFramePr>
          <p:nvPr>
            <p:ph idx="1"/>
          </p:nvPr>
        </p:nvGraphicFramePr>
        <p:xfrm>
          <a:off x="2709860" y="2224881"/>
          <a:ext cx="3724280" cy="3276600"/>
        </p:xfrm>
        <a:graphic>
          <a:graphicData uri="http://schemas.openxmlformats.org/drawingml/2006/table">
            <a:tbl>
              <a:tblPr>
                <a:tableStyleId>{5C22544A-7EE6-4342-B048-85BDC9FD1C3A}</a:tableStyleId>
              </a:tblPr>
              <a:tblGrid>
                <a:gridCol w="372428"/>
                <a:gridCol w="372428"/>
                <a:gridCol w="372428"/>
                <a:gridCol w="372428"/>
                <a:gridCol w="372428"/>
                <a:gridCol w="372428"/>
                <a:gridCol w="372428"/>
                <a:gridCol w="372428"/>
                <a:gridCol w="372428"/>
                <a:gridCol w="372428"/>
              </a:tblGrid>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r>
            </a:tbl>
          </a:graphicData>
        </a:graphic>
      </p:graphicFrame>
      <p:cxnSp>
        <p:nvCxnSpPr>
          <p:cNvPr id="5" name="Straight Connector 4"/>
          <p:cNvCxnSpPr/>
          <p:nvPr/>
        </p:nvCxnSpPr>
        <p:spPr>
          <a:xfrm>
            <a:off x="2709863" y="1752600"/>
            <a:ext cx="3478212" cy="0"/>
          </a:xfrm>
          <a:prstGeom prst="line">
            <a:avLst/>
          </a:prstGeom>
          <a:ln w="36758">
            <a:solidFill>
              <a:srgbClr val="C00000"/>
            </a:solidFill>
            <a:prstDash val="solid"/>
          </a:ln>
        </p:spPr>
      </p:cxnSp>
      <p:cxnSp>
        <p:nvCxnSpPr>
          <p:cNvPr id="6" name="Straight Connector 5"/>
          <p:cNvCxnSpPr/>
          <p:nvPr/>
        </p:nvCxnSpPr>
        <p:spPr>
          <a:xfrm>
            <a:off x="2798763" y="6019800"/>
            <a:ext cx="3389312" cy="0"/>
          </a:xfrm>
          <a:prstGeom prst="line">
            <a:avLst/>
          </a:prstGeom>
          <a:ln w="36758">
            <a:solidFill>
              <a:schemeClr val="tx1"/>
            </a:solidFill>
            <a:prstDash val="solid"/>
          </a:ln>
        </p:spPr>
      </p:cxnSp>
      <p:cxnSp>
        <p:nvCxnSpPr>
          <p:cNvPr id="7" name="Straight Connector 6"/>
          <p:cNvCxnSpPr/>
          <p:nvPr/>
        </p:nvCxnSpPr>
        <p:spPr>
          <a:xfrm>
            <a:off x="2057400" y="2319338"/>
            <a:ext cx="0" cy="3086100"/>
          </a:xfrm>
          <a:prstGeom prst="line">
            <a:avLst/>
          </a:prstGeom>
          <a:ln w="36758">
            <a:solidFill>
              <a:schemeClr val="tx1"/>
            </a:solidFill>
            <a:prstDash val="solid"/>
          </a:ln>
        </p:spPr>
      </p:cxnSp>
      <p:sp>
        <p:nvSpPr>
          <p:cNvPr id="8" name="Rectangle 4"/>
          <p:cNvSpPr>
            <a:spLocks noChangeArrowheads="1"/>
          </p:cNvSpPr>
          <p:nvPr/>
        </p:nvSpPr>
        <p:spPr bwMode="auto">
          <a:xfrm>
            <a:off x="2709863" y="2224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5"/>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6"/>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Comic Sans MS" pitchFamily="66" charset="0"/>
                <a:ea typeface="Lucida Sans Unicode" pitchFamily="34" charset="0"/>
                <a:cs typeface="Times New Roman" pitchFamily="18" charset="0"/>
              </a:rPr>
              <a:t>				</a:t>
            </a:r>
            <a:endParaRPr kumimoji="0" lang="en-US" altLang="zh-CN"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473501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2901158"/>
              </p:ext>
            </p:extLst>
          </p:nvPr>
        </p:nvGraphicFramePr>
        <p:xfrm>
          <a:off x="2709860" y="2224881"/>
          <a:ext cx="3724280" cy="3276600"/>
        </p:xfrm>
        <a:graphic>
          <a:graphicData uri="http://schemas.openxmlformats.org/drawingml/2006/table">
            <a:tbl>
              <a:tblPr>
                <a:tableStyleId>{5C22544A-7EE6-4342-B048-85BDC9FD1C3A}</a:tableStyleId>
              </a:tblPr>
              <a:tblGrid>
                <a:gridCol w="372428"/>
                <a:gridCol w="372428"/>
                <a:gridCol w="372428"/>
                <a:gridCol w="372428"/>
                <a:gridCol w="372428"/>
                <a:gridCol w="372428"/>
                <a:gridCol w="372428"/>
                <a:gridCol w="372428"/>
                <a:gridCol w="372428"/>
                <a:gridCol w="372428"/>
              </a:tblGrid>
              <a:tr h="327660">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r>
              <a:tr h="327660">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a:effectLst/>
                        </a:rPr>
                        <a:t> </a:t>
                      </a:r>
                      <a:endParaRPr lang="en-US" sz="1200" kern="150">
                        <a:effectLst/>
                        <a:latin typeface="Times New Roman"/>
                        <a:ea typeface="Lucida Sans Unicode"/>
                        <a:cs typeface="Mangal"/>
                      </a:endParaRPr>
                    </a:p>
                  </a:txBody>
                  <a:tcPr marL="34925" marR="34925" marT="34925" marB="34925"/>
                </a:tc>
                <a:tc>
                  <a:txBody>
                    <a:bodyPr/>
                    <a:lstStyle/>
                    <a:p>
                      <a:pPr marL="0" marR="0">
                        <a:spcBef>
                          <a:spcPts val="0"/>
                        </a:spcBef>
                        <a:spcAft>
                          <a:spcPts val="0"/>
                        </a:spcAft>
                      </a:pPr>
                      <a:r>
                        <a:rPr lang="en-US" sz="1200" kern="150" dirty="0">
                          <a:effectLst/>
                        </a:rPr>
                        <a:t> </a:t>
                      </a:r>
                      <a:endParaRPr lang="en-US" sz="1200" kern="150" dirty="0">
                        <a:effectLst/>
                        <a:latin typeface="Times New Roman"/>
                        <a:ea typeface="Lucida Sans Unicode"/>
                        <a:cs typeface="Mangal"/>
                      </a:endParaRPr>
                    </a:p>
                  </a:txBody>
                  <a:tcPr marL="34925" marR="34925" marT="34925" marB="34925"/>
                </a:tc>
              </a:tr>
            </a:tbl>
          </a:graphicData>
        </a:graphic>
      </p:graphicFrame>
      <p:cxnSp>
        <p:nvCxnSpPr>
          <p:cNvPr id="5" name="Straight Connector 4"/>
          <p:cNvCxnSpPr/>
          <p:nvPr/>
        </p:nvCxnSpPr>
        <p:spPr>
          <a:xfrm>
            <a:off x="2709863" y="1752600"/>
            <a:ext cx="3478212" cy="0"/>
          </a:xfrm>
          <a:prstGeom prst="line">
            <a:avLst/>
          </a:prstGeom>
          <a:ln w="36758">
            <a:solidFill>
              <a:srgbClr val="C00000"/>
            </a:solidFill>
            <a:prstDash val="solid"/>
          </a:ln>
        </p:spPr>
      </p:cxnSp>
      <p:cxnSp>
        <p:nvCxnSpPr>
          <p:cNvPr id="6" name="Straight Connector 5"/>
          <p:cNvCxnSpPr/>
          <p:nvPr/>
        </p:nvCxnSpPr>
        <p:spPr>
          <a:xfrm>
            <a:off x="2798763" y="6019800"/>
            <a:ext cx="3389312" cy="0"/>
          </a:xfrm>
          <a:prstGeom prst="line">
            <a:avLst/>
          </a:prstGeom>
          <a:ln w="36758">
            <a:solidFill>
              <a:schemeClr val="tx1"/>
            </a:solidFill>
            <a:prstDash val="solid"/>
          </a:ln>
        </p:spPr>
      </p:cxnSp>
      <p:cxnSp>
        <p:nvCxnSpPr>
          <p:cNvPr id="7" name="Straight Connector 6"/>
          <p:cNvCxnSpPr/>
          <p:nvPr/>
        </p:nvCxnSpPr>
        <p:spPr>
          <a:xfrm>
            <a:off x="2057400" y="2319338"/>
            <a:ext cx="0" cy="3086100"/>
          </a:xfrm>
          <a:prstGeom prst="line">
            <a:avLst/>
          </a:prstGeom>
          <a:ln w="36758">
            <a:solidFill>
              <a:schemeClr val="tx1"/>
            </a:solidFill>
            <a:prstDash val="solid"/>
          </a:ln>
        </p:spPr>
      </p:cxnSp>
      <p:sp>
        <p:nvSpPr>
          <p:cNvPr id="8" name="Rectangle 4"/>
          <p:cNvSpPr>
            <a:spLocks noChangeArrowheads="1"/>
          </p:cNvSpPr>
          <p:nvPr/>
        </p:nvSpPr>
        <p:spPr bwMode="auto">
          <a:xfrm>
            <a:off x="2709863" y="2224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5"/>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6"/>
          <p:cNvSpPr>
            <a:spLocks noChangeArrowheads="1"/>
          </p:cNvSpPr>
          <p:nvPr/>
        </p:nvSpPr>
        <p:spPr bwMode="auto">
          <a:xfrm>
            <a:off x="2709863"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Comic Sans MS" pitchFamily="66" charset="0"/>
                <a:ea typeface="Lucida Sans Unicode" pitchFamily="34" charset="0"/>
                <a:cs typeface="Times New Roman" pitchFamily="18" charset="0"/>
              </a:rPr>
              <a:t>				</a:t>
            </a:r>
            <a:endParaRPr kumimoji="0" lang="en-US" altLang="zh-CN"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Arial" pitchFamily="34" charset="0"/>
            </a:endParaRPr>
          </a:p>
        </p:txBody>
      </p:sp>
      <p:sp>
        <p:nvSpPr>
          <p:cNvPr id="3" name="TextBox 2"/>
          <p:cNvSpPr txBox="1"/>
          <p:nvPr/>
        </p:nvSpPr>
        <p:spPr>
          <a:xfrm>
            <a:off x="2709863" y="1106269"/>
            <a:ext cx="3614737" cy="646331"/>
          </a:xfrm>
          <a:prstGeom prst="rect">
            <a:avLst/>
          </a:prstGeom>
          <a:noFill/>
        </p:spPr>
        <p:txBody>
          <a:bodyPr wrap="square" rtlCol="0">
            <a:spAutoFit/>
          </a:bodyPr>
          <a:lstStyle/>
          <a:p>
            <a:pPr algn="ctr"/>
            <a:r>
              <a:rPr lang="en-US" b="1" dirty="0" smtClean="0"/>
              <a:t>Flavor of Chewing Gum vs. Time the Flavor Lasted</a:t>
            </a:r>
            <a:endParaRPr lang="en-US" b="1" dirty="0"/>
          </a:p>
        </p:txBody>
      </p:sp>
    </p:spTree>
    <p:extLst>
      <p:ext uri="{BB962C8B-B14F-4D97-AF65-F5344CB8AC3E}">
        <p14:creationId xmlns:p14="http://schemas.microsoft.com/office/powerpoint/2010/main" val="4252785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1114</TotalTime>
  <Words>513</Words>
  <Application>Microsoft Office PowerPoint</Application>
  <PresentationFormat>On-screen Show (4:3)</PresentationFormat>
  <Paragraphs>870</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Instructions for Making a Bar Graph</vt:lpstr>
      <vt:lpstr>Graphing Data</vt:lpstr>
      <vt:lpstr>Variable and Titles on Graphs</vt:lpstr>
      <vt:lpstr>Write the Independent Variable on the Bottom Line of the Graph Paper</vt:lpstr>
      <vt:lpstr>PowerPoint Presentation</vt:lpstr>
      <vt:lpstr>Write the Dependent Variable on the Left Side of the Graph Paper (include the units being used)</vt:lpstr>
      <vt:lpstr>PowerPoint Presentation</vt:lpstr>
      <vt:lpstr>Write the Title on the Top (steal the variables and write them on the top with vs. in between)</vt:lpstr>
      <vt:lpstr>PowerPoint Presentation</vt:lpstr>
      <vt:lpstr>Numbering the Graph</vt:lpstr>
      <vt:lpstr>Numbering the Graph (cont.)</vt:lpstr>
      <vt:lpstr>Number Your Graph</vt:lpstr>
      <vt:lpstr>Number Your Graph</vt:lpstr>
      <vt:lpstr>Number Your Graph</vt:lpstr>
      <vt:lpstr>Number Your Graph</vt:lpstr>
      <vt:lpstr>Number Your Graph</vt:lpstr>
      <vt:lpstr>Number Your Graph</vt:lpstr>
      <vt:lpstr>Label the Horizontal Lines of the Graph by Counting by Twos</vt:lpstr>
      <vt:lpstr>Making the Bars</vt:lpstr>
      <vt:lpstr>Make Your Bars</vt:lpstr>
      <vt:lpstr>Make Your Bars</vt:lpstr>
      <vt:lpstr>PowerPoint Presentation</vt:lpstr>
    </vt:vector>
  </TitlesOfParts>
  <Company>Mexico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Making a Bar Graph</dc:title>
  <dc:creator>jmanning</dc:creator>
  <cp:lastModifiedBy>cbenton</cp:lastModifiedBy>
  <cp:revision>8</cp:revision>
  <dcterms:created xsi:type="dcterms:W3CDTF">2012-09-10T19:18:07Z</dcterms:created>
  <dcterms:modified xsi:type="dcterms:W3CDTF">2012-09-11T14:04:25Z</dcterms:modified>
</cp:coreProperties>
</file>