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62" r:id="rId4"/>
    <p:sldId id="256" r:id="rId5"/>
    <p:sldId id="263" r:id="rId6"/>
    <p:sldId id="258" r:id="rId7"/>
    <p:sldId id="264" r:id="rId8"/>
    <p:sldId id="259" r:id="rId9"/>
    <p:sldId id="265" r:id="rId10"/>
    <p:sldId id="260" r:id="rId11"/>
    <p:sldId id="266" r:id="rId12"/>
    <p:sldId id="261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4660"/>
  </p:normalViewPr>
  <p:slideViewPr>
    <p:cSldViewPr>
      <p:cViewPr>
        <p:scale>
          <a:sx n="70" d="100"/>
          <a:sy n="70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F5271FC-A07B-4150-B2DD-E8BCE27763AF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D26B9B-03FA-4459-A00E-F34B9F625FE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71FC-A07B-4150-B2DD-E8BCE27763AF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6B9B-03FA-4459-A00E-F34B9F625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71FC-A07B-4150-B2DD-E8BCE27763AF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6B9B-03FA-4459-A00E-F34B9F625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71FC-A07B-4150-B2DD-E8BCE27763AF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6B9B-03FA-4459-A00E-F34B9F625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71FC-A07B-4150-B2DD-E8BCE27763AF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6B9B-03FA-4459-A00E-F34B9F625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71FC-A07B-4150-B2DD-E8BCE27763AF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6B9B-03FA-4459-A00E-F34B9F625F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71FC-A07B-4150-B2DD-E8BCE27763AF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6B9B-03FA-4459-A00E-F34B9F625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71FC-A07B-4150-B2DD-E8BCE27763AF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6B9B-03FA-4459-A00E-F34B9F625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71FC-A07B-4150-B2DD-E8BCE27763AF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6B9B-03FA-4459-A00E-F34B9F625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71FC-A07B-4150-B2DD-E8BCE27763AF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6B9B-03FA-4459-A00E-F34B9F625FE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71FC-A07B-4150-B2DD-E8BCE27763AF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6B9B-03FA-4459-A00E-F34B9F625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F5271FC-A07B-4150-B2DD-E8BCE27763AF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D26B9B-03FA-4459-A00E-F34B9F625F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Both elements and compounds are pure substances</a:t>
            </a:r>
          </a:p>
          <a:p>
            <a:r>
              <a:rPr lang="en-US" dirty="0" smtClean="0"/>
              <a:t>Compounds are made by chemically combining 2 or more elements (the only way to break down a compound is by another chemical change-they break into smaller compounds and elements)</a:t>
            </a:r>
          </a:p>
          <a:p>
            <a:r>
              <a:rPr lang="en-US" dirty="0" smtClean="0"/>
              <a:t>Smallest piece of an element is an atom</a:t>
            </a:r>
          </a:p>
          <a:p>
            <a:r>
              <a:rPr lang="en-US" dirty="0" smtClean="0"/>
              <a:t>Smallest piece of a compound is a molecule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9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Nitrogen + Hydrogen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N: Nitrogen (gas) not reactive as an element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H (3): </a:t>
            </a:r>
            <a:r>
              <a:rPr lang="en-US" dirty="0" smtClean="0"/>
              <a:t>Hydrogen (gas) burns, reacts explosively with 	oxygen, chlorine and fluorine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5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Ammonia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NH3-	ammonia</a:t>
            </a:r>
          </a:p>
          <a:p>
            <a:pPr marL="0" indent="0">
              <a:buNone/>
            </a:pPr>
            <a:r>
              <a:rPr lang="en-US" dirty="0"/>
              <a:t>			gas</a:t>
            </a:r>
          </a:p>
          <a:p>
            <a:pPr marL="0" indent="0">
              <a:buNone/>
            </a:pPr>
            <a:r>
              <a:rPr lang="en-US" dirty="0"/>
              <a:t>			pungent odor</a:t>
            </a:r>
          </a:p>
          <a:p>
            <a:pPr marL="0" indent="0">
              <a:buNone/>
            </a:pPr>
            <a:r>
              <a:rPr lang="en-US" dirty="0"/>
              <a:t>			dissolves in water </a:t>
            </a:r>
            <a:r>
              <a:rPr lang="en-US" dirty="0" smtClean="0"/>
              <a:t>					(household cleaner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		used in fertilizers, plastics </a:t>
            </a:r>
            <a:r>
              <a:rPr lang="en-US" dirty="0" smtClean="0"/>
              <a:t>			and explosives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Sodium+Hydrogen+Carbon+Oxygen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Na: Sodium (solid, metal)  Reacts violently w/water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H: Hydrogen (gas) burns, reacts explosively with oxygen, chlorine and 	fluorine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C: Carbon (solid) charcoal/diamonds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/>
              <a:t>O (3): </a:t>
            </a:r>
            <a:r>
              <a:rPr lang="en-US" dirty="0" smtClean="0"/>
              <a:t>Oxygen (gas) very reactive, needed for fire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Baking Soda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NaHCO3-	Baking Soda (sodium bicarbonate)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smtClean="0"/>
              <a:t>cleaning </a:t>
            </a:r>
            <a:r>
              <a:rPr lang="en-US" dirty="0"/>
              <a:t>(clothes, </a:t>
            </a:r>
            <a:r>
              <a:rPr lang="en-US" dirty="0" smtClean="0"/>
              <a:t>					teeth</a:t>
            </a:r>
            <a:r>
              <a:rPr lang="en-US" dirty="0"/>
              <a:t>, </a:t>
            </a:r>
            <a:r>
              <a:rPr lang="en-US" dirty="0" smtClean="0"/>
              <a:t>etc</a:t>
            </a:r>
            <a:r>
              <a:rPr lang="en-US" dirty="0"/>
              <a:t>.)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smtClean="0"/>
              <a:t>cooking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smtClean="0"/>
              <a:t>deodorizing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/>
              <a:t>	</a:t>
            </a:r>
            <a:r>
              <a:rPr lang="en-US" smtClean="0"/>
              <a:t>puts </a:t>
            </a:r>
            <a:r>
              <a:rPr lang="en-US" dirty="0"/>
              <a:t>out grease </a:t>
            </a:r>
            <a:r>
              <a:rPr lang="en-US" dirty="0" smtClean="0"/>
              <a:t>					and electric </a:t>
            </a:r>
            <a:r>
              <a:rPr lang="en-US" dirty="0"/>
              <a:t>fires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+ Oxygen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H(2): </a:t>
            </a:r>
            <a:r>
              <a:rPr lang="en-US" dirty="0" smtClean="0"/>
              <a:t>Hydrogen (gas) burns, reacts </a:t>
            </a:r>
            <a:r>
              <a:rPr lang="en-US" dirty="0" smtClean="0"/>
              <a:t>	explosively </a:t>
            </a:r>
            <a:r>
              <a:rPr lang="en-US" dirty="0" smtClean="0"/>
              <a:t>	with oxygen, chlorine and </a:t>
            </a:r>
            <a:r>
              <a:rPr lang="en-US" dirty="0" smtClean="0"/>
              <a:t>	fluorine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</a:t>
            </a:r>
            <a:r>
              <a:rPr lang="en-US" dirty="0" smtClean="0"/>
              <a:t>: Oxygen (gas) very reactive, needed for </a:t>
            </a:r>
            <a:r>
              <a:rPr lang="en-US" dirty="0" smtClean="0"/>
              <a:t>	fire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28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H2O-	water</a:t>
            </a:r>
          </a:p>
          <a:p>
            <a:pPr marL="0" indent="0">
              <a:buNone/>
            </a:pPr>
            <a:r>
              <a:rPr lang="en-US" dirty="0"/>
              <a:t>			liquid (typically)	</a:t>
            </a:r>
          </a:p>
          <a:p>
            <a:pPr marL="0" indent="0">
              <a:buNone/>
            </a:pPr>
            <a:r>
              <a:rPr lang="en-US" dirty="0"/>
              <a:t>			puts out fire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Sodium + Chlorine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150" dirty="0" smtClean="0">
                <a:effectLst/>
                <a:latin typeface="Times New Roman"/>
                <a:ea typeface="Lucida Sans Unicode"/>
                <a:cs typeface="Mangal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kern="150" dirty="0" smtClean="0">
                <a:effectLst/>
                <a:latin typeface="Comic Sans MS"/>
                <a:ea typeface="Lucida Sans Unicode"/>
                <a:cs typeface="Mangal"/>
              </a:rPr>
              <a:t>	</a:t>
            </a:r>
            <a:r>
              <a:rPr lang="en-US" i="1" kern="150" dirty="0" smtClean="0">
                <a:effectLst/>
                <a:latin typeface="Comic Sans MS"/>
                <a:ea typeface="Lucida Sans Unicode"/>
                <a:cs typeface="Mangal"/>
              </a:rPr>
              <a:t>Na: Sodium (solid, metal)  Reacts 	violently w/water</a:t>
            </a:r>
            <a:endParaRPr lang="en-US" sz="2000" kern="150" dirty="0" smtClean="0">
              <a:effectLst/>
              <a:latin typeface="Times New Roman"/>
              <a:ea typeface="Lucida Sans Unicode"/>
              <a:cs typeface="Mang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kern="150" dirty="0" smtClean="0">
                <a:effectLst/>
                <a:latin typeface="Comic Sans MS"/>
                <a:ea typeface="Lucida Sans Unicode"/>
                <a:cs typeface="Mangal"/>
              </a:rPr>
              <a:t>	</a:t>
            </a:r>
            <a:r>
              <a:rPr lang="en-US" i="1" kern="150" dirty="0" err="1" smtClean="0">
                <a:effectLst/>
                <a:latin typeface="Comic Sans MS"/>
                <a:ea typeface="Lucida Sans Unicode"/>
                <a:cs typeface="Mangal"/>
              </a:rPr>
              <a:t>Cl</a:t>
            </a:r>
            <a:r>
              <a:rPr lang="en-US" i="1" kern="150" dirty="0" smtClean="0">
                <a:effectLst/>
                <a:latin typeface="Comic Sans MS"/>
                <a:ea typeface="Lucida Sans Unicode"/>
                <a:cs typeface="Mangal"/>
              </a:rPr>
              <a:t>:  Chlorine (gas) Poisonous</a:t>
            </a:r>
            <a:endParaRPr lang="en-US" sz="2000" kern="150" dirty="0" smtClean="0">
              <a:effectLst/>
              <a:latin typeface="Times New Roman"/>
              <a:ea typeface="Lucida Sans Unicode"/>
              <a:cs typeface="Mang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150" dirty="0" smtClean="0">
                <a:effectLst/>
                <a:latin typeface="Times New Roman"/>
                <a:ea typeface="Lucida Sans Unicode"/>
                <a:cs typeface="Mangal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150" dirty="0" smtClean="0">
                <a:effectLst/>
                <a:latin typeface="Comic Sans MS"/>
                <a:ea typeface="Lucida Sans Unicode"/>
                <a:cs typeface="Mangal"/>
              </a:rPr>
              <a:t>	</a:t>
            </a:r>
            <a:endParaRPr lang="en-US" sz="2000" kern="150" dirty="0">
              <a:effectLst/>
              <a:latin typeface="Times New Roman"/>
              <a:ea typeface="Lucida Sans Unicode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237721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Salt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150" dirty="0" err="1">
                <a:latin typeface="Comic Sans MS"/>
                <a:ea typeface="Lucida Sans Unicode"/>
                <a:cs typeface="Mangal"/>
              </a:rPr>
              <a:t>NaCl</a:t>
            </a:r>
            <a:r>
              <a:rPr lang="en-US" kern="150" dirty="0">
                <a:latin typeface="Comic Sans MS"/>
                <a:ea typeface="Lucida Sans Unicode"/>
                <a:cs typeface="Mangal"/>
              </a:rPr>
              <a:t> – 	table salt</a:t>
            </a:r>
            <a:endParaRPr lang="en-US" sz="2000" kern="150" dirty="0">
              <a:latin typeface="Times New Roman"/>
              <a:ea typeface="Lucida Sans Unicode"/>
              <a:cs typeface="Mang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150" dirty="0">
                <a:latin typeface="Comic Sans MS"/>
                <a:ea typeface="Lucida Sans Unicode"/>
                <a:cs typeface="Mangal"/>
              </a:rPr>
              <a:t>			safe to eat		</a:t>
            </a:r>
            <a:endParaRPr lang="en-US" sz="2000" kern="150" dirty="0">
              <a:latin typeface="Times New Roman"/>
              <a:ea typeface="Lucida Sans Unicode"/>
              <a:cs typeface="Mang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150" dirty="0">
                <a:latin typeface="Comic Sans MS"/>
                <a:ea typeface="Lucida Sans Unicode"/>
                <a:cs typeface="Mangal"/>
              </a:rPr>
              <a:t>			dissolves in water</a:t>
            </a:r>
            <a:endParaRPr lang="en-US" sz="2000" kern="150" dirty="0">
              <a:latin typeface="Times New Roman"/>
              <a:ea typeface="Lucida Sans Unicode"/>
              <a:cs typeface="Mangal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kern="150" dirty="0">
                <a:latin typeface="Comic Sans MS"/>
                <a:ea typeface="Lucida Sans Unicode"/>
                <a:cs typeface="Mangal"/>
              </a:rPr>
              <a:t>			solid</a:t>
            </a:r>
            <a:endParaRPr lang="en-US" sz="2000" kern="150" dirty="0">
              <a:latin typeface="Times New Roman"/>
              <a:ea typeface="Lucida Sans Unicode"/>
              <a:cs typeface="Mang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Carbon + oxygen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C: Carbon (solid) charcoal/diamonds</a:t>
            </a:r>
          </a:p>
          <a:p>
            <a:pPr marL="0" indent="0">
              <a:buNone/>
            </a:pPr>
            <a:r>
              <a:rPr lang="en-US" dirty="0" smtClean="0"/>
              <a:t>	O: Oxygen (gas) very reactive, needed for 	fire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Dioxide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CO2-	carbon dioxide</a:t>
            </a:r>
          </a:p>
          <a:p>
            <a:pPr marL="0" indent="0">
              <a:buNone/>
            </a:pPr>
            <a:r>
              <a:rPr lang="en-US" dirty="0"/>
              <a:t>			what animals exhale</a:t>
            </a:r>
          </a:p>
          <a:p>
            <a:pPr marL="0" indent="0">
              <a:buNone/>
            </a:pPr>
            <a:r>
              <a:rPr lang="en-US" dirty="0"/>
              <a:t>			what plants take 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Carbon+Hydrogen+Oxygen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 (6): </a:t>
            </a:r>
            <a:r>
              <a:rPr lang="en-US" dirty="0" smtClean="0"/>
              <a:t>Carbon (solid) charcoal/diamonds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 (12): </a:t>
            </a:r>
            <a:r>
              <a:rPr lang="en-US" dirty="0" smtClean="0"/>
              <a:t>Hydrogen (gas) burns, reacts explosively </a:t>
            </a:r>
            <a:r>
              <a:rPr lang="en-US" dirty="0" smtClean="0"/>
              <a:t>	with </a:t>
            </a:r>
            <a:r>
              <a:rPr lang="en-US" dirty="0" smtClean="0"/>
              <a:t>	oxygen, chlorine and fluorine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 (6): </a:t>
            </a:r>
            <a:r>
              <a:rPr lang="en-US" dirty="0" smtClean="0"/>
              <a:t>Oxygen (gas) very reactive, needed for fire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9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Glucose (Sugar)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C6H12O6-	glucose (sugar)</a:t>
            </a:r>
          </a:p>
          <a:p>
            <a:pPr marL="0" indent="0">
              <a:buNone/>
            </a:pPr>
            <a:r>
              <a:rPr lang="en-US" dirty="0"/>
              <a:t>				dissolves in water</a:t>
            </a:r>
          </a:p>
          <a:p>
            <a:pPr marL="0" indent="0">
              <a:buNone/>
            </a:pPr>
            <a:r>
              <a:rPr lang="en-US" dirty="0"/>
              <a:t>				solid</a:t>
            </a:r>
          </a:p>
          <a:p>
            <a:pPr marL="0" indent="0">
              <a:buNone/>
            </a:pPr>
            <a:r>
              <a:rPr lang="en-US" dirty="0"/>
              <a:t>				edible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8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295</TotalTime>
  <Words>120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GLE #1</vt:lpstr>
      <vt:lpstr>Hydrogen + Oxygen</vt:lpstr>
      <vt:lpstr>Water</vt:lpstr>
      <vt:lpstr>Sodium + Chlorine </vt:lpstr>
      <vt:lpstr>Table Salt</vt:lpstr>
      <vt:lpstr>Carbon + oxygen </vt:lpstr>
      <vt:lpstr>Carbon Dioxide</vt:lpstr>
      <vt:lpstr>Carbon+Hydrogen+Oxygen </vt:lpstr>
      <vt:lpstr>Glucose (Sugar)</vt:lpstr>
      <vt:lpstr>Nitrogen + Hydrogen </vt:lpstr>
      <vt:lpstr>Ammonia</vt:lpstr>
      <vt:lpstr>Sodium+Hydrogen+Carbon+Oxygen </vt:lpstr>
      <vt:lpstr>Baking Soda</vt:lpstr>
    </vt:vector>
  </TitlesOfParts>
  <Company>Mexico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Salt:  NaCl </dc:title>
  <dc:creator>jmanning</dc:creator>
  <cp:lastModifiedBy>cbenton</cp:lastModifiedBy>
  <cp:revision>5</cp:revision>
  <dcterms:created xsi:type="dcterms:W3CDTF">2012-11-30T13:46:50Z</dcterms:created>
  <dcterms:modified xsi:type="dcterms:W3CDTF">2012-11-30T18:53:47Z</dcterms:modified>
</cp:coreProperties>
</file>