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B5EAB4-7480-4477-AC15-E353F3D6870B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3CADFB-C0C1-4817-8419-9F8A17D4E9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3YR8e_iHl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saUusY6hW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0d-fzj9oM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y0m7jnyv6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G472AA3S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r7JU0zsL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Matter and Energy Part 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" y="37531"/>
            <a:ext cx="2124502" cy="212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86375"/>
            <a:ext cx="2872569" cy="136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2286000" cy="1456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86025"/>
            <a:ext cx="28003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300412"/>
            <a:ext cx="1547813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5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1" i="0" u="none" strike="noStrike" baseline="0" dirty="0" smtClean="0">
                <a:solidFill>
                  <a:srgbClr val="000081"/>
                </a:solidFill>
                <a:latin typeface="Arial-BoldMT"/>
              </a:rPr>
              <a:t>Proton:</a:t>
            </a:r>
            <a:r>
              <a:rPr lang="en-US" b="1" i="0" u="none" strike="noStrike" dirty="0" smtClean="0">
                <a:solidFill>
                  <a:srgbClr val="000081"/>
                </a:solidFill>
                <a:latin typeface="Arial-BoldMT"/>
              </a:rPr>
              <a:t> 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found in the nucleus</a:t>
            </a:r>
          </a:p>
          <a:p>
            <a:pPr marL="0" indent="0">
              <a:buNone/>
            </a:pP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	- has a positive (+) charge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1" i="0" u="none" strike="noStrike" baseline="0" dirty="0" smtClean="0">
                <a:solidFill>
                  <a:srgbClr val="DD2300"/>
                </a:solidFill>
                <a:latin typeface="Arial-BoldMT"/>
              </a:rPr>
              <a:t>Neutron:</a:t>
            </a:r>
            <a:r>
              <a:rPr lang="en-US" b="1" i="0" u="none" strike="noStrike" dirty="0" smtClean="0">
                <a:solidFill>
                  <a:srgbClr val="DD2300"/>
                </a:solidFill>
                <a:latin typeface="Arial-BoldMT"/>
              </a:rPr>
              <a:t> </a:t>
            </a:r>
            <a:r>
              <a:rPr lang="en-US" b="0" i="0" u="none" strike="noStrike" baseline="0" dirty="0" smtClean="0">
                <a:solidFill>
                  <a:srgbClr val="DD2300"/>
                </a:solidFill>
                <a:latin typeface="ArialMT"/>
              </a:rPr>
              <a:t>found in the nucleus</a:t>
            </a:r>
          </a:p>
          <a:p>
            <a:pPr marL="0" indent="0">
              <a:buNone/>
            </a:pPr>
            <a:r>
              <a:rPr lang="en-US" b="0" i="0" u="none" strike="noStrike" baseline="0" dirty="0" smtClean="0">
                <a:solidFill>
                  <a:srgbClr val="DD2300"/>
                </a:solidFill>
                <a:latin typeface="ArialMT"/>
              </a:rPr>
              <a:t>	-</a:t>
            </a:r>
            <a:r>
              <a:rPr lang="en-US" b="0" i="0" u="none" strike="noStrike" dirty="0" smtClean="0">
                <a:solidFill>
                  <a:srgbClr val="DD2300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DD2300"/>
                </a:solidFill>
                <a:latin typeface="ArialMT"/>
              </a:rPr>
              <a:t>has a neutral (0) charge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1" i="0" u="none" strike="noStrike" baseline="0" dirty="0" smtClean="0">
                <a:solidFill>
                  <a:srgbClr val="008100"/>
                </a:solidFill>
                <a:latin typeface="Arial-BoldMT"/>
              </a:rPr>
              <a:t>Electron:</a:t>
            </a:r>
            <a:r>
              <a:rPr lang="en-US" b="1" i="0" u="none" strike="noStrike" dirty="0" smtClean="0">
                <a:solidFill>
                  <a:srgbClr val="008100"/>
                </a:solidFill>
                <a:latin typeface="Arial-BoldMT"/>
              </a:rPr>
              <a:t> 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found outside the nucleus</a:t>
            </a:r>
          </a:p>
          <a:p>
            <a:pPr marL="0" indent="0">
              <a:buNone/>
            </a:pP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	- has a negative (-) charge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1" i="0" u="none" strike="noStrike" baseline="0" dirty="0" smtClean="0">
                <a:solidFill>
                  <a:srgbClr val="810081"/>
                </a:solidFill>
                <a:latin typeface="Arial-BoldMT"/>
              </a:rPr>
              <a:t>Nucleus:</a:t>
            </a:r>
            <a:r>
              <a:rPr lang="en-US" b="1" i="0" u="none" strike="noStrike" dirty="0" smtClean="0">
                <a:solidFill>
                  <a:srgbClr val="810081"/>
                </a:solidFill>
                <a:latin typeface="Arial-BoldMT"/>
              </a:rPr>
              <a:t> 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the center of the atom</a:t>
            </a:r>
          </a:p>
          <a:p>
            <a:pPr marL="0" indent="0">
              <a:buNone/>
            </a:pP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	- consists of protons and neutrons</a:t>
            </a:r>
          </a:p>
          <a:p>
            <a:pPr marL="0" indent="0">
              <a:buNone/>
            </a:pPr>
            <a:endParaRPr lang="en-US" sz="1600" dirty="0" smtClean="0">
              <a:solidFill>
                <a:srgbClr val="810081"/>
              </a:solidFill>
              <a:latin typeface="ArialMT"/>
            </a:endParaRPr>
          </a:p>
          <a:p>
            <a:pPr marL="0" indent="0">
              <a:buNone/>
            </a:pPr>
            <a:endParaRPr lang="en-US" sz="1600" dirty="0">
              <a:solidFill>
                <a:srgbClr val="810081"/>
              </a:solidFill>
              <a:latin typeface="ArialMT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810081"/>
                </a:solidFill>
                <a:latin typeface="ArialMT"/>
                <a:hlinkClick r:id="rId2"/>
              </a:rPr>
              <a:t>Inside the Atom-Mr. Parr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9984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FF3366"/>
                </a:solidFill>
                <a:latin typeface="ArialMT"/>
              </a:rPr>
              <a:t>Pure substance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28009A"/>
                </a:solidFill>
                <a:latin typeface="ArialMT"/>
              </a:rPr>
              <a:t>Made of only one type of atom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6B2395"/>
                </a:solidFill>
                <a:latin typeface="ArialMT"/>
              </a:rPr>
              <a:t>Found on the periodic table of elements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Smallest piece is an </a:t>
            </a:r>
            <a:r>
              <a:rPr lang="en-US" b="1" i="0" u="none" strike="noStrike" baseline="0" dirty="0" smtClean="0">
                <a:solidFill>
                  <a:srgbClr val="008100"/>
                </a:solidFill>
                <a:latin typeface="Arial-BoldMT"/>
              </a:rPr>
              <a:t>atom</a:t>
            </a:r>
          </a:p>
          <a:p>
            <a:pPr marL="0" indent="0">
              <a:buNone/>
            </a:pPr>
            <a:endParaRPr lang="en-US" b="1" dirty="0">
              <a:solidFill>
                <a:srgbClr val="008100"/>
              </a:solidFill>
              <a:latin typeface="Arial-BoldMT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100"/>
              </a:solidFill>
              <a:latin typeface="Arial-BoldM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Gold			</a:t>
            </a: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ArialMT"/>
              </a:rPr>
              <a:t>Oxygen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Hydrogen		</a:t>
            </a: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Copper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FF3366"/>
                </a:solidFill>
                <a:latin typeface="ArialMT"/>
              </a:rPr>
              <a:t>Helium		</a:t>
            </a: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810000"/>
                </a:solidFill>
                <a:latin typeface="ArialMT"/>
              </a:rPr>
              <a:t>Silver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28009A"/>
                </a:solidFill>
                <a:latin typeface="ArialMT"/>
              </a:rPr>
              <a:t>Mercury		</a:t>
            </a: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9A284C"/>
                </a:solidFill>
                <a:latin typeface="ArialMT"/>
              </a:rPr>
              <a:t>Carbon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008181"/>
                </a:solidFill>
                <a:latin typeface="ArialMT"/>
              </a:rPr>
              <a:t>Nitrogen		</a:t>
            </a: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Neon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ArialMT"/>
              </a:rPr>
              <a:t>Chlorine		</a:t>
            </a:r>
            <a:r>
              <a:rPr lang="en-US" sz="1400" b="0" i="0" u="none" strike="noStrike" baseline="0" dirty="0" smtClean="0">
                <a:solidFill>
                  <a:srgbClr val="FF0000"/>
                </a:solidFill>
                <a:latin typeface="OpenSymbol"/>
              </a:rPr>
              <a:t>● </a:t>
            </a:r>
            <a:r>
              <a:rPr lang="en-US" b="0" i="0" u="none" strike="noStrike" baseline="0" dirty="0" smtClean="0">
                <a:solidFill>
                  <a:srgbClr val="FF00FF"/>
                </a:solidFill>
                <a:latin typeface="ArialMT"/>
              </a:rPr>
              <a:t>Sodium</a:t>
            </a:r>
          </a:p>
          <a:p>
            <a:pPr marL="0" indent="0">
              <a:buNone/>
            </a:pPr>
            <a:endParaRPr lang="en-US" dirty="0">
              <a:solidFill>
                <a:srgbClr val="FF00FF"/>
              </a:solidFill>
              <a:latin typeface="ArialMT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FF"/>
                </a:solidFill>
                <a:latin typeface="ArialMT"/>
                <a:hlinkClick r:id="rId2"/>
              </a:rPr>
              <a:t>The Elements Animation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66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ArialMT"/>
              </a:rPr>
              <a:t>Pure substance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Made from 2 or more different</a:t>
            </a:r>
            <a:r>
              <a:rPr lang="en-US" b="0" i="0" u="none" strike="noStrike" dirty="0" smtClean="0">
                <a:solidFill>
                  <a:srgbClr val="000081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elements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Can be broken down into elements or</a:t>
            </a:r>
            <a:r>
              <a:rPr lang="en-US" b="0" i="0" u="none" strike="noStrike" dirty="0" smtClean="0">
                <a:solidFill>
                  <a:srgbClr val="810081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simpler compounds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Smallest piece is a </a:t>
            </a:r>
            <a:r>
              <a:rPr lang="en-US" b="1" i="0" u="none" strike="noStrike" baseline="0" dirty="0" smtClean="0">
                <a:solidFill>
                  <a:srgbClr val="008100"/>
                </a:solidFill>
                <a:latin typeface="Arial-BoldMT"/>
              </a:rPr>
              <a:t>molecule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Water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Sugar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Sodium Chloride (table salt)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ArialMT"/>
              </a:rPr>
              <a:t>Carbon Dioxide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FF00FF"/>
                </a:solidFill>
                <a:latin typeface="ArialMT"/>
              </a:rPr>
              <a:t>Vinegar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810000"/>
                </a:solidFill>
                <a:latin typeface="ArialMT"/>
              </a:rPr>
              <a:t>Ammonia</a:t>
            </a:r>
          </a:p>
          <a:p>
            <a:pPr marL="0" indent="0">
              <a:buNone/>
            </a:pPr>
            <a:endParaRPr lang="en-US" dirty="0">
              <a:solidFill>
                <a:srgbClr val="810000"/>
              </a:solidFill>
              <a:latin typeface="ArialMT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810000"/>
                </a:solidFill>
                <a:latin typeface="ArialMT"/>
                <a:hlinkClick r:id="rId2"/>
              </a:rPr>
              <a:t>The Chemistry Rap-Mr. Lee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14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and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ArialMT"/>
              </a:rPr>
              <a:t>Are both pure substances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Have characteristic properties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The elements which make a compound</a:t>
            </a:r>
            <a:r>
              <a:rPr lang="en-US" b="0" i="0" u="none" strike="noStrike" dirty="0" smtClean="0">
                <a:solidFill>
                  <a:srgbClr val="810081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have different properties than the</a:t>
            </a:r>
            <a:r>
              <a:rPr lang="en-US" b="0" i="0" u="none" strike="noStrike" dirty="0" smtClean="0">
                <a:solidFill>
                  <a:srgbClr val="810081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810081"/>
                </a:solidFill>
                <a:latin typeface="ArialMT"/>
              </a:rPr>
              <a:t>compound they create</a:t>
            </a:r>
          </a:p>
          <a:p>
            <a:pPr marL="0" indent="0">
              <a:buNone/>
            </a:pPr>
            <a:endParaRPr lang="en-US" dirty="0">
              <a:solidFill>
                <a:srgbClr val="810081"/>
              </a:solidFill>
              <a:latin typeface="ArialMT"/>
            </a:endParaRPr>
          </a:p>
          <a:p>
            <a:pPr marL="0" indent="0">
              <a:buNone/>
            </a:pPr>
            <a:endParaRPr lang="en-US" dirty="0" smtClean="0">
              <a:solidFill>
                <a:srgbClr val="810081"/>
              </a:solidFill>
              <a:latin typeface="ArialMT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810081"/>
                </a:solidFill>
                <a:latin typeface="ArialMT"/>
                <a:hlinkClick r:id="rId2"/>
              </a:rPr>
              <a:t>Meet the Elements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76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2 or more substances which are</a:t>
            </a:r>
            <a:r>
              <a:rPr lang="en-US" b="0" i="0" u="none" strike="noStrike" dirty="0" smtClean="0">
                <a:solidFill>
                  <a:srgbClr val="000081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combined physically, but not chemically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810000"/>
                </a:solidFill>
                <a:latin typeface="ArialMT"/>
              </a:rPr>
              <a:t>The substances which are combined</a:t>
            </a:r>
            <a:r>
              <a:rPr lang="en-US" b="0" i="0" u="none" strike="noStrike" dirty="0" smtClean="0">
                <a:solidFill>
                  <a:srgbClr val="810000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810000"/>
                </a:solidFill>
                <a:latin typeface="ArialMT"/>
              </a:rPr>
              <a:t>retain their characteristic properties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8100"/>
                </a:solidFill>
                <a:latin typeface="ArialMT"/>
              </a:rPr>
              <a:t>Can easily be separated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810000"/>
                </a:solidFill>
                <a:latin typeface="ArialMT"/>
              </a:rPr>
              <a:t>A mixture that appears to be a pure</a:t>
            </a:r>
            <a:r>
              <a:rPr lang="en-US" b="0" i="0" u="none" strike="noStrike" dirty="0" smtClean="0">
                <a:solidFill>
                  <a:srgbClr val="810000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810000"/>
                </a:solidFill>
                <a:latin typeface="ArialMT"/>
              </a:rPr>
              <a:t>substance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8181"/>
                </a:solidFill>
                <a:latin typeface="ArialMT"/>
              </a:rPr>
              <a:t>Solute must be evenly spread out</a:t>
            </a:r>
            <a:r>
              <a:rPr lang="en-US" b="0" i="0" u="none" strike="noStrike" dirty="0" smtClean="0">
                <a:solidFill>
                  <a:srgbClr val="008181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008181"/>
                </a:solidFill>
                <a:latin typeface="ArialMT"/>
              </a:rPr>
              <a:t>throughout the solvent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ArialMT"/>
              </a:rPr>
              <a:t>Example: salt water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Since they are mixtures, they can be</a:t>
            </a:r>
            <a:r>
              <a:rPr lang="en-US" b="0" i="0" u="none" strike="noStrike" dirty="0" smtClean="0">
                <a:solidFill>
                  <a:srgbClr val="000081"/>
                </a:solidFill>
                <a:latin typeface="ArialMT"/>
              </a:rPr>
              <a:t> </a:t>
            </a:r>
            <a:r>
              <a:rPr lang="en-US" b="0" i="0" u="none" strike="noStrike" baseline="0" dirty="0" smtClean="0">
                <a:solidFill>
                  <a:srgbClr val="000081"/>
                </a:solidFill>
                <a:latin typeface="ArialMT"/>
              </a:rPr>
              <a:t>separated</a:t>
            </a:r>
          </a:p>
          <a:p>
            <a:pPr marL="0" indent="0">
              <a:buNone/>
            </a:pPr>
            <a:endParaRPr lang="en-US" dirty="0">
              <a:solidFill>
                <a:srgbClr val="000081"/>
              </a:solidFill>
              <a:latin typeface="ArialMT"/>
            </a:endParaRPr>
          </a:p>
          <a:p>
            <a:pPr marL="0" indent="0">
              <a:buNone/>
            </a:pPr>
            <a:endParaRPr lang="en-US" dirty="0" smtClean="0">
              <a:solidFill>
                <a:srgbClr val="000081"/>
              </a:solidFill>
              <a:latin typeface="ArialMT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81"/>
                </a:solidFill>
                <a:latin typeface="ArialMT"/>
                <a:hlinkClick r:id="rId2"/>
              </a:rPr>
              <a:t>The Solution Song-Mr. Edmunds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0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dirty="0">
                <a:solidFill>
                  <a:srgbClr val="810000"/>
                </a:solidFill>
                <a:latin typeface="ArialMT"/>
              </a:rPr>
              <a:t>Use a </a:t>
            </a:r>
            <a:r>
              <a:rPr lang="en-US" b="1" u="sng" dirty="0">
                <a:solidFill>
                  <a:srgbClr val="810000"/>
                </a:solidFill>
                <a:latin typeface="ArialMT"/>
              </a:rPr>
              <a:t>filter</a:t>
            </a:r>
            <a:r>
              <a:rPr lang="en-US" dirty="0">
                <a:solidFill>
                  <a:srgbClr val="810000"/>
                </a:solidFill>
                <a:latin typeface="ArialMT"/>
              </a:rPr>
              <a:t> (to get sand out of water)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dirty="0">
                <a:solidFill>
                  <a:srgbClr val="810081"/>
                </a:solidFill>
                <a:latin typeface="ArialMT"/>
              </a:rPr>
              <a:t>Use </a:t>
            </a:r>
            <a:r>
              <a:rPr lang="en-US" b="1" u="sng" dirty="0">
                <a:solidFill>
                  <a:srgbClr val="810081"/>
                </a:solidFill>
                <a:latin typeface="ArialMT"/>
              </a:rPr>
              <a:t>evaporation</a:t>
            </a:r>
            <a:r>
              <a:rPr lang="en-US" dirty="0">
                <a:solidFill>
                  <a:srgbClr val="810081"/>
                </a:solidFill>
                <a:latin typeface="ArialMT"/>
              </a:rPr>
              <a:t> (to get the salt from the </a:t>
            </a:r>
            <a:r>
              <a:rPr lang="en-US" dirty="0" smtClean="0">
                <a:solidFill>
                  <a:srgbClr val="810081"/>
                </a:solidFill>
                <a:latin typeface="ArialMT"/>
              </a:rPr>
              <a:t>salt water</a:t>
            </a:r>
            <a:r>
              <a:rPr lang="en-US" dirty="0">
                <a:solidFill>
                  <a:srgbClr val="810081"/>
                </a:solidFill>
                <a:latin typeface="ArialMT"/>
              </a:rPr>
              <a:t>)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dirty="0">
                <a:solidFill>
                  <a:srgbClr val="000081"/>
                </a:solidFill>
                <a:latin typeface="ArialMT"/>
              </a:rPr>
              <a:t>Use </a:t>
            </a:r>
            <a:r>
              <a:rPr lang="en-US" b="1" u="sng" dirty="0">
                <a:solidFill>
                  <a:srgbClr val="000081"/>
                </a:solidFill>
                <a:latin typeface="ArialMT"/>
              </a:rPr>
              <a:t>distillation</a:t>
            </a:r>
            <a:r>
              <a:rPr lang="en-US" dirty="0">
                <a:solidFill>
                  <a:srgbClr val="000081"/>
                </a:solidFill>
                <a:latin typeface="ArialMT"/>
              </a:rPr>
              <a:t> (to get the water from the </a:t>
            </a:r>
            <a:r>
              <a:rPr lang="en-US" dirty="0" smtClean="0">
                <a:solidFill>
                  <a:srgbClr val="000081"/>
                </a:solidFill>
                <a:latin typeface="ArialMT"/>
              </a:rPr>
              <a:t>salt water</a:t>
            </a:r>
            <a:r>
              <a:rPr lang="en-US" dirty="0">
                <a:solidFill>
                  <a:srgbClr val="000081"/>
                </a:solidFill>
                <a:latin typeface="ArialMT"/>
              </a:rPr>
              <a:t>)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dirty="0">
                <a:solidFill>
                  <a:srgbClr val="008100"/>
                </a:solidFill>
                <a:latin typeface="ArialMT"/>
              </a:rPr>
              <a:t>Use a </a:t>
            </a:r>
            <a:r>
              <a:rPr lang="en-US" b="1" u="sng" dirty="0">
                <a:solidFill>
                  <a:srgbClr val="008100"/>
                </a:solidFill>
                <a:latin typeface="ArialMT"/>
              </a:rPr>
              <a:t>magnet</a:t>
            </a:r>
            <a:r>
              <a:rPr lang="en-US" dirty="0">
                <a:solidFill>
                  <a:srgbClr val="008100"/>
                </a:solidFill>
                <a:latin typeface="ArialMT"/>
              </a:rPr>
              <a:t> (to get something magnetic out </a:t>
            </a:r>
            <a:r>
              <a:rPr lang="en-US" dirty="0" smtClean="0">
                <a:solidFill>
                  <a:srgbClr val="008100"/>
                </a:solidFill>
                <a:latin typeface="ArialMT"/>
              </a:rPr>
              <a:t>of something </a:t>
            </a:r>
            <a:r>
              <a:rPr lang="en-US" dirty="0">
                <a:solidFill>
                  <a:srgbClr val="008100"/>
                </a:solidFill>
                <a:latin typeface="ArialMT"/>
              </a:rPr>
              <a:t>that is not)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OpenSymbol"/>
              </a:rPr>
              <a:t>●</a:t>
            </a:r>
            <a:r>
              <a:rPr lang="en-US" dirty="0">
                <a:solidFill>
                  <a:srgbClr val="FF0000"/>
                </a:solidFill>
                <a:latin typeface="ArialMT"/>
              </a:rPr>
              <a:t>Use </a:t>
            </a:r>
            <a:r>
              <a:rPr lang="en-US" b="1" u="sng" dirty="0">
                <a:solidFill>
                  <a:srgbClr val="FF0000"/>
                </a:solidFill>
                <a:latin typeface="ArialMT"/>
              </a:rPr>
              <a:t>hand eye coordination</a:t>
            </a:r>
            <a:r>
              <a:rPr lang="en-US" dirty="0">
                <a:solidFill>
                  <a:srgbClr val="FF0000"/>
                </a:solidFill>
                <a:latin typeface="ArialMT"/>
              </a:rPr>
              <a:t> (sorting </a:t>
            </a:r>
            <a:r>
              <a:rPr lang="en-US" dirty="0" smtClean="0">
                <a:solidFill>
                  <a:srgbClr val="FF0000"/>
                </a:solidFill>
                <a:latin typeface="ArialMT"/>
              </a:rPr>
              <a:t>different colors </a:t>
            </a:r>
            <a:r>
              <a:rPr lang="en-US" dirty="0">
                <a:solidFill>
                  <a:srgbClr val="FF0000"/>
                </a:solidFill>
                <a:latin typeface="ArialMT"/>
              </a:rPr>
              <a:t>of </a:t>
            </a:r>
            <a:r>
              <a:rPr lang="en-US" dirty="0" err="1">
                <a:solidFill>
                  <a:srgbClr val="FF0000"/>
                </a:solidFill>
                <a:latin typeface="ArialMT"/>
              </a:rPr>
              <a:t>legos</a:t>
            </a:r>
            <a:r>
              <a:rPr lang="en-US" dirty="0" smtClean="0">
                <a:solidFill>
                  <a:srgbClr val="FF0000"/>
                </a:solidFill>
                <a:latin typeface="ArialMT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ArialMT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ArialMT"/>
                <a:hlinkClick r:id="rId2"/>
              </a:rPr>
              <a:t>Mixtures Separating-Mr. Parr</a:t>
            </a:r>
            <a:endParaRPr lang="en-US" sz="1900" dirty="0" smtClean="0">
              <a:solidFill>
                <a:srgbClr val="FF0000"/>
              </a:solidFill>
              <a:latin typeface="ArialMT"/>
            </a:endParaRP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459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275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Test Review</vt:lpstr>
      <vt:lpstr>Elements</vt:lpstr>
      <vt:lpstr>Examples of Elements</vt:lpstr>
      <vt:lpstr>Compounds</vt:lpstr>
      <vt:lpstr>Examples of Compounds</vt:lpstr>
      <vt:lpstr>Elements and Compounds</vt:lpstr>
      <vt:lpstr>Mixtures</vt:lpstr>
      <vt:lpstr>Solutions</vt:lpstr>
      <vt:lpstr>Separating Mixtures</vt:lpstr>
      <vt:lpstr>Parts of an Atom</vt:lpstr>
    </vt:vector>
  </TitlesOfParts>
  <Company>Mexico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</dc:title>
  <dc:creator>cbenton</dc:creator>
  <cp:lastModifiedBy>cbenton</cp:lastModifiedBy>
  <cp:revision>4</cp:revision>
  <dcterms:created xsi:type="dcterms:W3CDTF">2012-12-17T18:48:14Z</dcterms:created>
  <dcterms:modified xsi:type="dcterms:W3CDTF">2012-12-17T19:30:00Z</dcterms:modified>
</cp:coreProperties>
</file>